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 rtl="0"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05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4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20710570-6ECD-4EDE-8DEE-9C8CDC1B3F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D17BA6A-45C2-4818-902D-9E6AE14810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EF93-9F7E-4F28-A68C-BDD31C6B3673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2022/1/18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64AC85-79C5-41CE-A163-6501604102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4D4B3FA-2D4A-4709-835C-277FC5F524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4CA33-F874-4A93-8B17-BD96E0B78DA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3346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428A4F0-47A7-4F83-9877-1DD981C7847C}" type="datetime1">
              <a:rPr lang="zh-TW" altLang="en-US" smtClean="0"/>
              <a:pPr/>
              <a:t>2022/1/18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ABBD15C-1E45-4FDB-A0F6-939E7061CE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284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BBD15C-1E45-4FDB-A0F6-939E7061CEA3}" type="slidenum">
              <a:rPr lang="en-US" altLang="zh-TW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232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水滴-HD-標題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65" y="-103031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1751012" y="1300785"/>
            <a:ext cx="8689976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en-US" altLang="zh-TW" noProof="0" dirty="0" smtClean="0"/>
              <a:t>2022</a:t>
            </a:r>
            <a:r>
              <a:rPr lang="zh-TW" altLang="en-US" noProof="0" dirty="0" smtClean="0"/>
              <a:t>新年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751012" y="3886200"/>
            <a:ext cx="8689976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447052-2CC4-49F8-AB96-8E08D244D4E3}" type="datetime1">
              <a:rPr lang="zh-TW" altLang="en-US" noProof="0" smtClean="0"/>
              <a:t>2022/1/18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585" y="2374003"/>
            <a:ext cx="2555383" cy="2739131"/>
          </a:xfrm>
          <a:prstGeom prst="rect">
            <a:avLst/>
          </a:prstGeom>
        </p:spPr>
      </p:pic>
      <p:sp>
        <p:nvSpPr>
          <p:cNvPr id="9" name="流程圖: 決策 8"/>
          <p:cNvSpPr/>
          <p:nvPr userDrawn="1"/>
        </p:nvSpPr>
        <p:spPr>
          <a:xfrm rot="10800000">
            <a:off x="10634471" y="281636"/>
            <a:ext cx="1287510" cy="1322226"/>
          </a:xfrm>
          <a:prstGeom prst="flowChartDecisi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春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403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全景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5108728"/>
            <a:ext cx="10364452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D67FC4-B6D7-472E-B853-813933C29C5F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57697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75" y="4204821"/>
            <a:ext cx="10364452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E7E878-36EF-4454-A61C-95CD5A4E2DA6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412422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2" name="文字預留位置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610032"/>
            <a:ext cx="8752299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4372796"/>
            <a:ext cx="10364452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ED364EA-B3CF-4738-A9DD-9E4ED88B4A77}" type="datetime1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“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610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75" y="4662335"/>
            <a:ext cx="10364452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BBAF14-BC5F-441D-B7F1-30E20F679B99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9213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標題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7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913774" y="2367093"/>
            <a:ext cx="329897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8" name="文字預留位置 3"/>
          <p:cNvSpPr>
            <a:spLocks noGrp="1"/>
          </p:cNvSpPr>
          <p:nvPr>
            <p:ph type="body" sz="half" idx="15" hasCustomPrompt="1"/>
          </p:nvPr>
        </p:nvSpPr>
        <p:spPr>
          <a:xfrm>
            <a:off x="913774" y="2943355"/>
            <a:ext cx="329897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9" name="文字預留位置 4"/>
          <p:cNvSpPr>
            <a:spLocks noGrp="1"/>
          </p:cNvSpPr>
          <p:nvPr>
            <p:ph type="body" sz="quarter" idx="3" hasCustomPrompt="1"/>
          </p:nvPr>
        </p:nvSpPr>
        <p:spPr>
          <a:xfrm>
            <a:off x="4452389" y="2367093"/>
            <a:ext cx="329152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10" name="文字預留位置 3"/>
          <p:cNvSpPr>
            <a:spLocks noGrp="1"/>
          </p:cNvSpPr>
          <p:nvPr>
            <p:ph type="body" sz="half" idx="16" hasCustomPrompt="1"/>
          </p:nvPr>
        </p:nvSpPr>
        <p:spPr>
          <a:xfrm>
            <a:off x="4441348" y="2943355"/>
            <a:ext cx="3303351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11" name="文字預留位置 4"/>
          <p:cNvSpPr>
            <a:spLocks noGrp="1"/>
          </p:cNvSpPr>
          <p:nvPr>
            <p:ph type="body" sz="quarter" idx="13" hasCustomPrompt="1"/>
          </p:nvPr>
        </p:nvSpPr>
        <p:spPr>
          <a:xfrm>
            <a:off x="7973298" y="2367093"/>
            <a:ext cx="33049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12" name="文字預留位置 3"/>
          <p:cNvSpPr>
            <a:spLocks noGrp="1"/>
          </p:cNvSpPr>
          <p:nvPr>
            <p:ph type="body" sz="half" idx="17" hasCustomPrompt="1"/>
          </p:nvPr>
        </p:nvSpPr>
        <p:spPr>
          <a:xfrm>
            <a:off x="7973298" y="2943355"/>
            <a:ext cx="3304928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484B16-6442-4FC1-9E6F-BA08E307C9FD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18839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標題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9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913774" y="4204820"/>
            <a:ext cx="3296409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20" name="圖片預留位置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21" name="文字預留位置 3"/>
          <p:cNvSpPr>
            <a:spLocks noGrp="1"/>
          </p:cNvSpPr>
          <p:nvPr>
            <p:ph type="body" sz="half" idx="18" hasCustomPrompt="1"/>
          </p:nvPr>
        </p:nvSpPr>
        <p:spPr>
          <a:xfrm>
            <a:off x="913774" y="4781082"/>
            <a:ext cx="3296409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22" name="文字預留位置 4"/>
          <p:cNvSpPr>
            <a:spLocks noGrp="1"/>
          </p:cNvSpPr>
          <p:nvPr>
            <p:ph type="body" sz="quarter" idx="3" hasCustomPrompt="1"/>
          </p:nvPr>
        </p:nvSpPr>
        <p:spPr>
          <a:xfrm>
            <a:off x="4442759" y="4204820"/>
            <a:ext cx="33018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23" name="圖片預留位置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24" name="文字預留位置 3"/>
          <p:cNvSpPr>
            <a:spLocks noGrp="1"/>
          </p:cNvSpPr>
          <p:nvPr>
            <p:ph type="body" sz="half" idx="19" hasCustomPrompt="1"/>
          </p:nvPr>
        </p:nvSpPr>
        <p:spPr>
          <a:xfrm>
            <a:off x="4441348" y="4781080"/>
            <a:ext cx="3303352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25" name="文字預留位置 4"/>
          <p:cNvSpPr>
            <a:spLocks noGrp="1"/>
          </p:cNvSpPr>
          <p:nvPr>
            <p:ph type="body" sz="quarter" idx="13" hasCustomPrompt="1"/>
          </p:nvPr>
        </p:nvSpPr>
        <p:spPr>
          <a:xfrm>
            <a:off x="7973298" y="4204820"/>
            <a:ext cx="330068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26" name="圖片預留位置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27" name="文字預留位置 3"/>
          <p:cNvSpPr>
            <a:spLocks noGrp="1"/>
          </p:cNvSpPr>
          <p:nvPr>
            <p:ph type="body" sz="half" idx="20" hasCustomPrompt="1"/>
          </p:nvPr>
        </p:nvSpPr>
        <p:spPr>
          <a:xfrm>
            <a:off x="7973173" y="4781078"/>
            <a:ext cx="3305053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CAADBA-2FEA-4328-8685-38F5F2A60F4C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797418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1" name="直排文字預留位置 2"/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913775" y="2367093"/>
            <a:ext cx="10364452" cy="3424107"/>
          </a:xfrm>
        </p:spPr>
        <p:txBody>
          <a:bodyPr vert="eaVert"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3D125E-2723-42C0-BAC2-446D7A542EE5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339669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8" name="直排文字預留位置 2"/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913775" y="609601"/>
            <a:ext cx="7658724" cy="5181599"/>
          </a:xfrm>
        </p:spPr>
        <p:txBody>
          <a:bodyPr vert="eaVert"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6084E5-33BB-43AF-877C-5488D0ADA0EC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55564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2" name="內容預留位置 2"/>
          <p:cNvSpPr>
            <a:spLocks noGrp="1"/>
          </p:cNvSpPr>
          <p:nvPr>
            <p:ph sz="quarter" idx="13" hasCustomPrompt="1"/>
          </p:nvPr>
        </p:nvSpPr>
        <p:spPr>
          <a:xfrm>
            <a:off x="913774" y="2367092"/>
            <a:ext cx="10363826" cy="3424107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B842EB-50C9-480F-9C39-2C4E7364B313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0627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913774" y="3657457"/>
            <a:ext cx="10351752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329A99-04BA-4D05-BB1F-2A066A854106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87535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標題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2" name="內容預留位置 2"/>
          <p:cNvSpPr>
            <a:spLocks noGrp="1"/>
          </p:cNvSpPr>
          <p:nvPr>
            <p:ph sz="quarter" idx="13" hasCustomPrompt="1"/>
          </p:nvPr>
        </p:nvSpPr>
        <p:spPr>
          <a:xfrm>
            <a:off x="913774" y="2367092"/>
            <a:ext cx="5106026" cy="3424107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3" name="內容預留位置 3"/>
          <p:cNvSpPr>
            <a:spLocks noGrp="1"/>
          </p:cNvSpPr>
          <p:nvPr>
            <p:ph sz="quarter" idx="14" hasCustomPrompt="1"/>
          </p:nvPr>
        </p:nvSpPr>
        <p:spPr>
          <a:xfrm>
            <a:off x="6172200" y="2367092"/>
            <a:ext cx="5105400" cy="3424107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72394E-CC5D-47EF-95FA-3A267CDCA32A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55164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標題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1146328" y="2371018"/>
            <a:ext cx="487347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12" name="內容預留位置 3"/>
          <p:cNvSpPr>
            <a:spLocks noGrp="1"/>
          </p:cNvSpPr>
          <p:nvPr>
            <p:ph sz="quarter" idx="13" hasCustomPrompt="1"/>
          </p:nvPr>
        </p:nvSpPr>
        <p:spPr>
          <a:xfrm>
            <a:off x="913774" y="3051012"/>
            <a:ext cx="5106027" cy="2740187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 hasCustomPrompt="1"/>
          </p:nvPr>
        </p:nvSpPr>
        <p:spPr>
          <a:xfrm>
            <a:off x="6396423" y="2371018"/>
            <a:ext cx="488180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13" name="內容預留位置 5"/>
          <p:cNvSpPr>
            <a:spLocks noGrp="1"/>
          </p:cNvSpPr>
          <p:nvPr>
            <p:ph sz="quarter" idx="14" hasCustomPrompt="1"/>
          </p:nvPr>
        </p:nvSpPr>
        <p:spPr>
          <a:xfrm>
            <a:off x="6172200" y="3051012"/>
            <a:ext cx="5105401" cy="2740187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CF0F3F-688E-4198-B951-912DAF2C8847}" type="datetime1">
              <a:rPr lang="zh-TW" altLang="en-US" noProof="0" smtClean="0"/>
              <a:t>2022/1/18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72024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080D8A-7501-44E0-91B8-A2973EED9AB8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61332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FA941B-12E6-4F01-B444-0FEC38F02493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5379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0" name="內容預留位置 2"/>
          <p:cNvSpPr>
            <a:spLocks noGrp="1"/>
          </p:cNvSpPr>
          <p:nvPr>
            <p:ph sz="quarter" idx="13" hasCustomPrompt="1"/>
          </p:nvPr>
        </p:nvSpPr>
        <p:spPr>
          <a:xfrm>
            <a:off x="5078062" y="609600"/>
            <a:ext cx="6200163" cy="5181599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2632852"/>
            <a:ext cx="3935689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A80C00-EBAD-4DB6-9517-DA29F82AB90D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885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水滴-HD-內容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913794" y="2632852"/>
            <a:ext cx="5934949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BC1703-2B0D-41C6-901A-9F878D087799}" type="datetime1">
              <a:rPr lang="zh-TW" altLang="en-US" noProof="0" smtClean="0"/>
              <a:t>2022/1/18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08249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95DBCA5-814D-4442-B4BB-306350D6C02C}" type="datetime1">
              <a:rPr lang="zh-TW" altLang="en-US" smtClean="0"/>
              <a:t>2022/1/18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226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矩形 9">
            <a:extLst>
              <a:ext uri="{FF2B5EF4-FFF2-40B4-BE49-F238E27FC236}">
                <a16:creationId xmlns:a16="http://schemas.microsoft.com/office/drawing/2014/main" id="{4A391C69-E52F-4DC0-B51A-0DABC54840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12" name="圖片 2">
            <a:extLst>
              <a:ext uri="{FF2B5EF4-FFF2-40B4-BE49-F238E27FC236}">
                <a16:creationId xmlns:a16="http://schemas.microsoft.com/office/drawing/2014/main" id="{C3C7ED6A-DE7F-4002-9699-B659DE5512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048390FD-448E-4FF2-AEE8-C46960568E3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59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5" name="圖片 4" descr="培養皿">
            <a:extLst>
              <a:ext uri="{FF2B5EF4-FFF2-40B4-BE49-F238E27FC236}">
                <a16:creationId xmlns:a16="http://schemas.microsoft.com/office/drawing/2014/main" id="{D16B27C4-A9C2-4AC4-9DD3-88F63F48E83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7274" y="10"/>
            <a:ext cx="4834726" cy="6857990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0BD259F2-A289-4420-B3EB-BBC6A904FC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6BE7596B-F237-47DD-989E-9D8B0B49B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1075" y="1698171"/>
            <a:ext cx="5280026" cy="2391228"/>
          </a:xfrm>
        </p:spPr>
        <p:txBody>
          <a:bodyPr rtlCol="0">
            <a:normAutofit/>
          </a:bodyPr>
          <a:lstStyle/>
          <a:p>
            <a:pPr rtl="0"/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2022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新年</a:t>
            </a:r>
            <a:endParaRPr lang="zh-TW" altLang="en-US" dirty="0">
              <a:solidFill>
                <a:schemeClr val="tx1">
                  <a:lumMod val="65000"/>
                  <a:lumOff val="3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063915B-82A1-4F1C-B5C6-3E18DDD97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9194" y="4191726"/>
            <a:ext cx="1623788" cy="445589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虎年行大運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流程圖: 決策 3"/>
          <p:cNvSpPr/>
          <p:nvPr/>
        </p:nvSpPr>
        <p:spPr>
          <a:xfrm rot="10800000">
            <a:off x="4652689" y="744583"/>
            <a:ext cx="2283688" cy="2351314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</a:rPr>
              <a:t>春</a:t>
            </a:r>
            <a:endParaRPr lang="zh-TW" alt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水滴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E158AC7-AA74-4FE4-9207-24EA2187AA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7E0B37-40BF-4857-B2E5-B52E6B39D4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B31D25-712D-46FD-A9DF-85443E555627}">
  <ds:schemaRefs>
    <ds:schemaRef ds:uri="16c05727-aa75-4e4a-9b5f-8a80a1165891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71af3243-3dd4-4a8d-8c0d-dd76da1f02a5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實驗室設計</Template>
  <TotalTime>0</TotalTime>
  <Words>8</Words>
  <Application>Microsoft Office PowerPoint</Application>
  <PresentationFormat>寬螢幕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Microsoft JhengHei UI</vt:lpstr>
      <vt:lpstr>Tw Cen MT</vt:lpstr>
      <vt:lpstr>新細明體</vt:lpstr>
      <vt:lpstr>Arial</vt:lpstr>
      <vt:lpstr>水滴</vt:lpstr>
      <vt:lpstr>2022新年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2022-01-18T03:31:55Z</dcterms:created>
  <dcterms:modified xsi:type="dcterms:W3CDTF">2022-01-18T03:48:44Z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