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661" y="-145774"/>
            <a:ext cx="1304622" cy="1448131"/>
          </a:xfrm>
          <a:prstGeom prst="rect">
            <a:avLst/>
          </a:prstGeom>
        </p:spPr>
      </p:pic>
      <p:sp>
        <p:nvSpPr>
          <p:cNvPr id="11" name="矩形 10"/>
          <p:cNvSpPr/>
          <p:nvPr userDrawn="1"/>
        </p:nvSpPr>
        <p:spPr>
          <a:xfrm rot="20513101">
            <a:off x="7356900" y="3896161"/>
            <a:ext cx="1123119" cy="11231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字方塊 11"/>
          <p:cNvSpPr txBox="1"/>
          <p:nvPr userDrawn="1"/>
        </p:nvSpPr>
        <p:spPr>
          <a:xfrm rot="2037150">
            <a:off x="7581201" y="4134556"/>
            <a:ext cx="6745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dirty="0" smtClean="0"/>
              <a:t>春</a:t>
            </a:r>
            <a:endParaRPr lang="zh-TW" altLang="en-US" sz="3600" dirty="0"/>
          </a:p>
        </p:txBody>
      </p:sp>
      <p:sp>
        <p:nvSpPr>
          <p:cNvPr id="18" name="文字方塊 17"/>
          <p:cNvSpPr txBox="1"/>
          <p:nvPr userDrawn="1"/>
        </p:nvSpPr>
        <p:spPr>
          <a:xfrm>
            <a:off x="257577" y="5648162"/>
            <a:ext cx="27713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 smtClean="0">
                <a:solidFill>
                  <a:srgbClr val="FF0000"/>
                </a:solidFill>
              </a:rPr>
              <a:t>Happy new year</a:t>
            </a:r>
            <a:endParaRPr lang="zh-TW" alt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1228951"/>
          </a:xfrm>
        </p:spPr>
        <p:txBody>
          <a:bodyPr/>
          <a:lstStyle/>
          <a:p>
            <a:r>
              <a:rPr lang="en-US" altLang="zh-TW" dirty="0" smtClean="0"/>
              <a:t>2022</a:t>
            </a:r>
            <a:r>
              <a:rPr lang="zh-TW" altLang="en-US" dirty="0" smtClean="0"/>
              <a:t>虎年行大運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2873829"/>
            <a:ext cx="6858000" cy="2383971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5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2022虎年行大運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2022-01-18T02:12:40Z</dcterms:created>
  <dcterms:modified xsi:type="dcterms:W3CDTF">2022-01-18T04:01:28Z</dcterms:modified>
</cp:coreProperties>
</file>