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22-01-18T03:29:50.212"/>
    </inkml:context>
    <inkml:brush xml:id="br0">
      <inkml:brushProperty name="width" value="0.26667" units="cm"/>
      <inkml:brushProperty name="height" value="0.53333" units="cm"/>
      <inkml:brushProperty name="color" value="#00FF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0,'399'0'78,"218"0"-78,181 0 16,1 72-16,-182-72 15,-37 0-15,-72 37 16,-145-37-16,-109 0 16,-181 0-16,-37 0 15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1516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zh-TW" altLang="en-US" dirty="0" smtClean="0"/>
              <a:t>下以編輯母片標題樣式</a:t>
            </a:r>
            <a:endParaRPr lang="zh-TW" altLang="en-US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圖片版面配置區 6"/>
          <p:cNvSpPr>
            <a:spLocks noGrp="1"/>
          </p:cNvSpPr>
          <p:nvPr>
            <p:ph type="pic" sz="quarter" idx="13"/>
          </p:nvPr>
        </p:nvSpPr>
        <p:spPr>
          <a:xfrm>
            <a:off x="1070802" y="1805293"/>
            <a:ext cx="7444548" cy="3293436"/>
          </a:xfrm>
          <a:prstGeom prst="roundRect">
            <a:avLst>
              <a:gd name="adj" fmla="val 4153"/>
            </a:avLst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endParaRPr lang="zh-TW" altLang="en-US"/>
          </a:p>
        </p:txBody>
      </p:sp>
      <p:sp>
        <p:nvSpPr>
          <p:cNvPr id="10" name="文字方塊 9"/>
          <p:cNvSpPr txBox="1"/>
          <p:nvPr userDrawn="1"/>
        </p:nvSpPr>
        <p:spPr>
          <a:xfrm>
            <a:off x="7486650" y="547671"/>
            <a:ext cx="461665" cy="158054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 smtClean="0"/>
              <a:t>新年快樂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865666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557ED-6791-4F67-A215-F51308A67C3B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46-ADBA-4655-8554-3AC79A9FFE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8305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557ED-6791-4F67-A215-F51308A67C3B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46-ADBA-4655-8554-3AC79A9FFE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48951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557ED-6791-4F67-A215-F51308A67C3B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46-ADBA-4655-8554-3AC79A9FFE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88932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557ED-6791-4F67-A215-F51308A67C3B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46-ADBA-4655-8554-3AC79A9FFE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59360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557ED-6791-4F67-A215-F51308A67C3B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46-ADBA-4655-8554-3AC79A9FFE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6315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557ED-6791-4F67-A215-F51308A67C3B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46-ADBA-4655-8554-3AC79A9FFE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12350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557ED-6791-4F67-A215-F51308A67C3B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46-ADBA-4655-8554-3AC79A9FFE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1746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557ED-6791-4F67-A215-F51308A67C3B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46-ADBA-4655-8554-3AC79A9FFE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1032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557ED-6791-4F67-A215-F51308A67C3B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46-ADBA-4655-8554-3AC79A9FFE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70477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557ED-6791-4F67-A215-F51308A67C3B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46-ADBA-4655-8554-3AC79A9FFE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71921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557ED-6791-4F67-A215-F51308A67C3B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46-ADBA-4655-8554-3AC79A9FFE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7485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589431"/>
            <a:ext cx="7886700" cy="587532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圖片版面配置區 7"/>
          <p:cNvSpPr>
            <a:spLocks noGrp="1"/>
          </p:cNvSpPr>
          <p:nvPr>
            <p:ph type="pic" sz="quarter" idx="13"/>
          </p:nvPr>
        </p:nvSpPr>
        <p:spPr>
          <a:xfrm>
            <a:off x="2032447" y="1629807"/>
            <a:ext cx="6259132" cy="344101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zh-TW" altLang="en-US" dirty="0"/>
          </a:p>
        </p:txBody>
      </p:sp>
      <p:pic>
        <p:nvPicPr>
          <p:cNvPr id="9" name="圖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447" y="1690689"/>
            <a:ext cx="5913817" cy="3319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7482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0468" y="221355"/>
            <a:ext cx="2336744" cy="2139274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4975" y="4440451"/>
            <a:ext cx="2177971" cy="2417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86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84" r:id="rId13"/>
    <p:sldLayoutId id="2147483685" r:id="rId1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557ED-6791-4F67-A215-F51308A67C3B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B3B46-ADBA-4655-8554-3AC79A9FFE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211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筆跡 3"/>
              <p14:cNvContentPartPr/>
              <p14:nvPr/>
            </p14:nvContentPartPr>
            <p14:xfrm>
              <a:off x="1110291" y="1175709"/>
              <a:ext cx="1816200" cy="39960"/>
            </p14:xfrm>
          </p:contentPart>
        </mc:Choice>
        <mc:Fallback>
          <p:pic>
            <p:nvPicPr>
              <p:cNvPr id="4" name="筆跡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62411" y="1079589"/>
                <a:ext cx="1911960" cy="231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自訂設計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2022-01-18T03:47:54Z</dcterms:modified>
</cp:coreProperties>
</file>