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560" y="5959743"/>
            <a:ext cx="78867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628650" y="1854558"/>
            <a:ext cx="8193378" cy="4005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54558"/>
            <a:ext cx="8358389" cy="400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70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37883"/>
            <a:ext cx="7886700" cy="4124594"/>
          </a:xfrm>
        </p:spPr>
        <p:txBody>
          <a:bodyPr anchor="b"/>
          <a:lstStyle>
            <a:lvl1pPr>
              <a:defRPr sz="6000"/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0840"/>
            <a:ext cx="901587" cy="82539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533" y="116078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83326"/>
            <a:ext cx="7772400" cy="153373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143000" y="5257799"/>
            <a:ext cx="6858000" cy="45719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85800" y="2017059"/>
            <a:ext cx="7909560" cy="3240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2" y="2017059"/>
            <a:ext cx="7811588" cy="324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2022-01-18T04:01:24Z</dcterms:modified>
</cp:coreProperties>
</file>