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75211" y="1214438"/>
            <a:ext cx="7772400" cy="2387600"/>
          </a:xfrm>
        </p:spPr>
        <p:txBody>
          <a:bodyPr>
            <a:normAutofit/>
          </a:bodyPr>
          <a:lstStyle/>
          <a:p>
            <a:r>
              <a:rPr lang="en-US" altLang="zh-TW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2022</a:t>
            </a: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 rot="2597588">
            <a:off x="6578251" y="609669"/>
            <a:ext cx="1950421" cy="19875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044011" y="1003261"/>
            <a:ext cx="10189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春</a:t>
            </a:r>
            <a:endParaRPr lang="zh-TW" altLang="en-US" sz="7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新細明體</vt:lpstr>
      <vt:lpstr>Arial</vt:lpstr>
      <vt:lpstr>Calibri</vt:lpstr>
      <vt:lpstr>Calibri Light</vt:lpstr>
      <vt:lpstr>Office 佈景主題</vt:lpstr>
      <vt:lpstr>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2022-01-18T03:52:43Z</dcterms:modified>
</cp:coreProperties>
</file>