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74" y="700551"/>
            <a:ext cx="7988926" cy="190010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3870" y="6356351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881870" y="1122363"/>
            <a:ext cx="1120461" cy="105648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</a:rPr>
              <a:t>春</a:t>
            </a:r>
            <a:endParaRPr lang="zh-TW" altLang="en-US" sz="4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666703"/>
            <a:ext cx="7886700" cy="51025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628650" y="1870078"/>
            <a:ext cx="7886699" cy="3448897"/>
          </a:xfrm>
          <a:prstGeom prst="roundRect">
            <a:avLst>
              <a:gd name="adj" fmla="val 50000"/>
            </a:avLst>
          </a:prstGeom>
          <a:ln>
            <a:solidFill>
              <a:srgbClr val="00FFFF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2022</a:t>
            </a:r>
            <a:r>
              <a:rPr lang="zh-TW" altLang="en-US" smtClean="0"/>
              <a:t>新年新希望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版面配置區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85" b="162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619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2022新年新希望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2022-01-18T03:46:57Z</dcterms:modified>
</cp:coreProperties>
</file>