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5564-4889-43BF-8326-5BEA2B154D2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DF57F-A65B-414E-A9D5-7259F37005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28806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5564-4889-43BF-8326-5BEA2B154D2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DF57F-A65B-414E-A9D5-7259F37005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0648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5564-4889-43BF-8326-5BEA2B154D2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DF57F-A65B-414E-A9D5-7259F37005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36529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5564-4889-43BF-8326-5BEA2B154D2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DF57F-A65B-414E-A9D5-7259F37005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12928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5564-4889-43BF-8326-5BEA2B154D2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DF57F-A65B-414E-A9D5-7259F37005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46297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5564-4889-43BF-8326-5BEA2B154D2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DF57F-A65B-414E-A9D5-7259F37005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3253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821251"/>
            <a:ext cx="7886700" cy="355712"/>
          </a:xfrm>
        </p:spPr>
        <p:txBody>
          <a:bodyPr/>
          <a:lstStyle>
            <a:lvl1pPr>
              <a:defRPr>
                <a:solidFill>
                  <a:srgbClr val="0033CC"/>
                </a:solidFill>
              </a:defRPr>
            </a:lvl1pPr>
            <a:lvl2pPr>
              <a:defRPr>
                <a:solidFill>
                  <a:srgbClr val="0033CC"/>
                </a:solidFill>
              </a:defRPr>
            </a:lvl2pPr>
            <a:lvl3pPr>
              <a:defRPr>
                <a:solidFill>
                  <a:srgbClr val="0033CC"/>
                </a:solidFill>
              </a:defRPr>
            </a:lvl3pPr>
            <a:lvl4pPr>
              <a:defRPr>
                <a:solidFill>
                  <a:srgbClr val="0033CC"/>
                </a:solidFill>
              </a:defRPr>
            </a:lvl4pPr>
            <a:lvl5pPr>
              <a:defRPr>
                <a:solidFill>
                  <a:srgbClr val="0033CC"/>
                </a:solidFill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圖片版面配置區 8"/>
          <p:cNvSpPr>
            <a:spLocks noGrp="1"/>
          </p:cNvSpPr>
          <p:nvPr>
            <p:ph type="pic" sz="quarter" idx="13"/>
          </p:nvPr>
        </p:nvSpPr>
        <p:spPr>
          <a:xfrm>
            <a:off x="0" y="1804082"/>
            <a:ext cx="9144000" cy="3927475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/>
          <a:lstStyle>
            <a:lvl1pPr>
              <a:defRPr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defRPr>
            </a:lvl1pPr>
          </a:lstStyle>
          <a:p>
            <a:endParaRPr lang="zh-TW" altLang="en-US"/>
          </a:p>
        </p:txBody>
      </p:sp>
      <p:sp>
        <p:nvSpPr>
          <p:cNvPr id="10" name="太陽 9"/>
          <p:cNvSpPr/>
          <p:nvPr userDrawn="1"/>
        </p:nvSpPr>
        <p:spPr>
          <a:xfrm rot="20072398">
            <a:off x="7819891" y="4481849"/>
            <a:ext cx="1390918" cy="1339402"/>
          </a:xfrm>
          <a:prstGeom prst="su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5564-4889-43BF-8326-5BEA2B154D2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DF57F-A65B-414E-A9D5-7259F37005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03198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5564-4889-43BF-8326-5BEA2B154D2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DF57F-A65B-414E-A9D5-7259F37005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88567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5564-4889-43BF-8326-5BEA2B154D2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DF57F-A65B-414E-A9D5-7259F37005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66870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5564-4889-43BF-8326-5BEA2B154D2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DF57F-A65B-414E-A9D5-7259F37005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57808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5564-4889-43BF-8326-5BEA2B154D2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DF57F-A65B-414E-A9D5-7259F37005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3381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63971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7553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85" r:id="rId3"/>
    <p:sldLayoutId id="214748367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55564-4889-43BF-8326-5BEA2B154D2C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DF57F-A65B-414E-A9D5-7259F37005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637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2022</a:t>
            </a:r>
            <a:r>
              <a:rPr lang="zh-TW" altLang="en-US" dirty="0" smtClean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新年快</a:t>
            </a:r>
            <a:r>
              <a:rPr lang="zh-TW" altLang="en-US" dirty="0">
                <a:solidFill>
                  <a:srgbClr val="FF000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樂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zh-TW" altLang="en-US" dirty="0"/>
          </a:p>
        </p:txBody>
      </p:sp>
      <p:pic>
        <p:nvPicPr>
          <p:cNvPr id="5" name="圖片版面配置區 4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93" b="1689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8112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2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文鼎中鋼筆行楷</vt:lpstr>
      <vt:lpstr>新細明體</vt:lpstr>
      <vt:lpstr>Arial</vt:lpstr>
      <vt:lpstr>Calibri</vt:lpstr>
      <vt:lpstr>Calibri Light</vt:lpstr>
      <vt:lpstr>Office 佈景主題</vt:lpstr>
      <vt:lpstr>自訂設計</vt:lpstr>
      <vt:lpstr>2022新年快樂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2022-01-18T03:50:44Z</dcterms:modified>
</cp:coreProperties>
</file>