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2667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2847" y="5955317"/>
            <a:ext cx="6858000" cy="58359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0456" y="-132550"/>
            <a:ext cx="2909574" cy="2663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5666703"/>
            <a:ext cx="7886700" cy="510259"/>
          </a:xfrm>
        </p:spPr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圖片版面配置區 7"/>
          <p:cNvSpPr>
            <a:spLocks noGrp="1"/>
          </p:cNvSpPr>
          <p:nvPr>
            <p:ph type="pic" sz="quarter" idx="13"/>
          </p:nvPr>
        </p:nvSpPr>
        <p:spPr>
          <a:xfrm>
            <a:off x="901522" y="2047995"/>
            <a:ext cx="6722458" cy="3529013"/>
          </a:xfrm>
          <a:prstGeom prst="roundRect">
            <a:avLst/>
          </a:prstGeom>
          <a:ln w="76200">
            <a:solidFill>
              <a:srgbClr val="00B0F0"/>
            </a:solidFill>
          </a:ln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23193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2022</a:t>
            </a:r>
            <a:r>
              <a:rPr lang="zh-TW" altLang="en-US" smtClean="0"/>
              <a:t>新年快樂</a:t>
            </a:r>
            <a:endParaRPr lang="zh-TW" altLang="en-US"/>
          </a:p>
        </p:txBody>
      </p:sp>
      <p:pic>
        <p:nvPicPr>
          <p:cNvPr id="8" name="內容版面配置區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8935" y="0"/>
            <a:ext cx="1885045" cy="1725748"/>
          </a:xfrm>
        </p:spPr>
      </p:pic>
      <p:pic>
        <p:nvPicPr>
          <p:cNvPr id="7" name="圖片版面配置區 6"/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40" b="954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2</Words>
  <Application>Microsoft Office PowerPoint</Application>
  <PresentationFormat>如螢幕大小 (4:3)</PresentationFormat>
  <Paragraphs>1</Paragraphs>
  <Slides>1</Slides>
  <Notes>0</Notes>
  <HiddenSlides>1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2022新年快樂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2022-01-18T02:12:40Z</dcterms:created>
  <dcterms:modified xsi:type="dcterms:W3CDTF">2022-01-18T03:54:41Z</dcterms:modified>
</cp:coreProperties>
</file>