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2B3BCE-1C0F-46C5-B860-50366E201379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F6AEE0F-753F-45FE-9661-AD766E9674E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8EFB1B6-F223-4351-887F-E1EA136FED00}" type="parTrans" cxnId="{93530023-2B53-4C1A-A4C5-618F36FD5B9C}">
      <dgm:prSet/>
      <dgm:spPr/>
      <dgm:t>
        <a:bodyPr/>
        <a:lstStyle/>
        <a:p>
          <a:endParaRPr lang="zh-TW" altLang="en-US"/>
        </a:p>
      </dgm:t>
    </dgm:pt>
    <dgm:pt modelId="{37CE8B1B-7AC3-4576-B17A-EE4FB6252054}" type="sibTrans" cxnId="{93530023-2B53-4C1A-A4C5-618F36FD5B9C}">
      <dgm:prSet/>
      <dgm:spPr/>
      <dgm:t>
        <a:bodyPr/>
        <a:lstStyle/>
        <a:p>
          <a:endParaRPr lang="zh-TW" altLang="en-US"/>
        </a:p>
      </dgm:t>
    </dgm:pt>
    <dgm:pt modelId="{24146F4D-7F12-43D5-9DA1-8F55915506DA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BA07C69D-41E2-4732-9B24-7F5C1A666B42}" type="parTrans" cxnId="{B50916CC-DEBC-4823-B879-1C4B34074A96}">
      <dgm:prSet/>
      <dgm:spPr/>
      <dgm:t>
        <a:bodyPr/>
        <a:lstStyle/>
        <a:p>
          <a:endParaRPr lang="zh-TW" altLang="en-US"/>
        </a:p>
      </dgm:t>
    </dgm:pt>
    <dgm:pt modelId="{447F1FD5-03CB-4A39-AB04-95A0ADBEFE7B}" type="sibTrans" cxnId="{B50916CC-DEBC-4823-B879-1C4B34074A96}">
      <dgm:prSet/>
      <dgm:spPr/>
      <dgm:t>
        <a:bodyPr/>
        <a:lstStyle/>
        <a:p>
          <a:endParaRPr lang="zh-TW" altLang="en-US"/>
        </a:p>
      </dgm:t>
    </dgm:pt>
    <dgm:pt modelId="{43C24A48-6331-44B6-8037-1442E3CD9FA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D520C1F-1E83-492B-AFFA-C9376CAD9C4B}" type="parTrans" cxnId="{8FBBA93E-CF53-4D93-8648-92769A1A52AF}">
      <dgm:prSet/>
      <dgm:spPr/>
      <dgm:t>
        <a:bodyPr/>
        <a:lstStyle/>
        <a:p>
          <a:endParaRPr lang="zh-TW" altLang="en-US"/>
        </a:p>
      </dgm:t>
    </dgm:pt>
    <dgm:pt modelId="{1E3475B8-96FE-4EBE-A5EA-4FFAD9A61230}" type="sibTrans" cxnId="{8FBBA93E-CF53-4D93-8648-92769A1A52AF}">
      <dgm:prSet/>
      <dgm:spPr/>
      <dgm:t>
        <a:bodyPr/>
        <a:lstStyle/>
        <a:p>
          <a:endParaRPr lang="zh-TW" altLang="en-US"/>
        </a:p>
      </dgm:t>
    </dgm:pt>
    <dgm:pt modelId="{DDE4D571-D17D-4D30-AB9A-9869E3BCC05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01E0F56-C083-4329-8F82-031D8BA3C95E}" type="parTrans" cxnId="{BA23841D-C64E-423C-A26B-2699354F648E}">
      <dgm:prSet/>
      <dgm:spPr/>
      <dgm:t>
        <a:bodyPr/>
        <a:lstStyle/>
        <a:p>
          <a:endParaRPr lang="zh-TW" altLang="en-US"/>
        </a:p>
      </dgm:t>
    </dgm:pt>
    <dgm:pt modelId="{ADC1B038-6566-41B3-B17D-F85FD08C0C0E}" type="sibTrans" cxnId="{BA23841D-C64E-423C-A26B-2699354F648E}">
      <dgm:prSet/>
      <dgm:spPr/>
      <dgm:t>
        <a:bodyPr/>
        <a:lstStyle/>
        <a:p>
          <a:endParaRPr lang="zh-TW" altLang="en-US"/>
        </a:p>
      </dgm:t>
    </dgm:pt>
    <dgm:pt modelId="{8E40BA47-4545-43E7-9F80-5B9A9792CB71}" type="pres">
      <dgm:prSet presAssocID="{B32B3BCE-1C0F-46C5-B860-50366E20137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C920A03-2A05-4186-B8C5-1F08494D50AA}" type="pres">
      <dgm:prSet presAssocID="{B32B3BCE-1C0F-46C5-B860-50366E201379}" presName="fgShape" presStyleLbl="fgShp" presStyleIdx="0" presStyleCnt="1"/>
      <dgm:spPr/>
    </dgm:pt>
    <dgm:pt modelId="{A789C112-CBC4-451F-9337-8007B977C5C5}" type="pres">
      <dgm:prSet presAssocID="{B32B3BCE-1C0F-46C5-B860-50366E201379}" presName="linComp" presStyleCnt="0"/>
      <dgm:spPr/>
    </dgm:pt>
    <dgm:pt modelId="{3476C074-C59D-4BA6-BB1E-B864824DB22E}" type="pres">
      <dgm:prSet presAssocID="{CF6AEE0F-753F-45FE-9661-AD766E9674E3}" presName="compNode" presStyleCnt="0"/>
      <dgm:spPr/>
    </dgm:pt>
    <dgm:pt modelId="{4F672B30-0414-4012-9517-0956830DB233}" type="pres">
      <dgm:prSet presAssocID="{CF6AEE0F-753F-45FE-9661-AD766E9674E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2687425-CDDC-4DA3-AD44-ED2329BC1159}" type="pres">
      <dgm:prSet presAssocID="{CF6AEE0F-753F-45FE-9661-AD766E9674E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0F6776-E234-4513-9645-07ED8796D012}" type="pres">
      <dgm:prSet presAssocID="{CF6AEE0F-753F-45FE-9661-AD766E9674E3}" presName="invisiNode" presStyleLbl="node1" presStyleIdx="0" presStyleCnt="4"/>
      <dgm:spPr/>
    </dgm:pt>
    <dgm:pt modelId="{438CCA38-BAF0-40A7-8830-036585C8DB71}" type="pres">
      <dgm:prSet presAssocID="{CF6AEE0F-753F-45FE-9661-AD766E9674E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152E163-97F4-42F3-85B7-1C605AAAE696}" type="pres">
      <dgm:prSet presAssocID="{37CE8B1B-7AC3-4576-B17A-EE4FB625205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86B1C8C-A439-4BF1-92F8-DD2C3862DFB2}" type="pres">
      <dgm:prSet presAssocID="{24146F4D-7F12-43D5-9DA1-8F55915506DA}" presName="compNode" presStyleCnt="0"/>
      <dgm:spPr/>
    </dgm:pt>
    <dgm:pt modelId="{8BF205D0-DE46-4D5F-966C-2FC9230523EF}" type="pres">
      <dgm:prSet presAssocID="{24146F4D-7F12-43D5-9DA1-8F55915506D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C68A84A-A4A7-4158-B9EB-9E336FBE93DD}" type="pres">
      <dgm:prSet presAssocID="{24146F4D-7F12-43D5-9DA1-8F55915506D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FD3A4F-9ACE-40A9-8FA7-58D6C300F48A}" type="pres">
      <dgm:prSet presAssocID="{24146F4D-7F12-43D5-9DA1-8F55915506DA}" presName="invisiNode" presStyleLbl="node1" presStyleIdx="1" presStyleCnt="4"/>
      <dgm:spPr/>
    </dgm:pt>
    <dgm:pt modelId="{886AB120-DA4F-4F3B-83A1-3852FA049E50}" type="pres">
      <dgm:prSet presAssocID="{24146F4D-7F12-43D5-9DA1-8F55915506D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4FBDE97-3D5C-4EC7-A2CB-DEE4137326C6}" type="pres">
      <dgm:prSet presAssocID="{447F1FD5-03CB-4A39-AB04-95A0ADBEFE7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1434C00-EF28-4EE0-B516-5C01124CC92C}" type="pres">
      <dgm:prSet presAssocID="{43C24A48-6331-44B6-8037-1442E3CD9FA2}" presName="compNode" presStyleCnt="0"/>
      <dgm:spPr/>
    </dgm:pt>
    <dgm:pt modelId="{5727BC1D-48A2-4552-850E-B52835AC54A5}" type="pres">
      <dgm:prSet presAssocID="{43C24A48-6331-44B6-8037-1442E3CD9FA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9191D8C-C6FC-4717-8DFB-1C564258F64C}" type="pres">
      <dgm:prSet presAssocID="{43C24A48-6331-44B6-8037-1442E3CD9FA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F6DF06-F6D6-4B54-8697-581FDE455B95}" type="pres">
      <dgm:prSet presAssocID="{43C24A48-6331-44B6-8037-1442E3CD9FA2}" presName="invisiNode" presStyleLbl="node1" presStyleIdx="2" presStyleCnt="4"/>
      <dgm:spPr/>
    </dgm:pt>
    <dgm:pt modelId="{99F28B50-6058-4EDF-9F7C-FEE5AB9230EC}" type="pres">
      <dgm:prSet presAssocID="{43C24A48-6331-44B6-8037-1442E3CD9FA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37B3C3B-2361-487D-8BF6-AEC7601BD57C}" type="pres">
      <dgm:prSet presAssocID="{1E3475B8-96FE-4EBE-A5EA-4FFAD9A6123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5A8CAAB-67BA-4525-99D1-A5DCFB7764C5}" type="pres">
      <dgm:prSet presAssocID="{DDE4D571-D17D-4D30-AB9A-9869E3BCC053}" presName="compNode" presStyleCnt="0"/>
      <dgm:spPr/>
    </dgm:pt>
    <dgm:pt modelId="{00607380-5B71-4641-B675-4614BDC8764D}" type="pres">
      <dgm:prSet presAssocID="{DDE4D571-D17D-4D30-AB9A-9869E3BCC05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5433A21-EB0D-4531-89C9-C74BC2CB060D}" type="pres">
      <dgm:prSet presAssocID="{DDE4D571-D17D-4D30-AB9A-9869E3BCC05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671226-DF63-41B1-99C4-C43312AB65FE}" type="pres">
      <dgm:prSet presAssocID="{DDE4D571-D17D-4D30-AB9A-9869E3BCC053}" presName="invisiNode" presStyleLbl="node1" presStyleIdx="3" presStyleCnt="4"/>
      <dgm:spPr/>
    </dgm:pt>
    <dgm:pt modelId="{9EA0D21C-4F63-4748-A1F0-FB267F953067}" type="pres">
      <dgm:prSet presAssocID="{DDE4D571-D17D-4D30-AB9A-9869E3BCC05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5ED501E-A87E-41E2-BF91-69A34B914CF5}" type="presOf" srcId="{DDE4D571-D17D-4D30-AB9A-9869E3BCC053}" destId="{00607380-5B71-4641-B675-4614BDC8764D}" srcOrd="0" destOrd="0" presId="urn:microsoft.com/office/officeart/2005/8/layout/hList7"/>
    <dgm:cxn modelId="{F6C597E7-97D4-4ED3-A9D6-2A6FCE21ECBE}" type="presOf" srcId="{1E3475B8-96FE-4EBE-A5EA-4FFAD9A61230}" destId="{E37B3C3B-2361-487D-8BF6-AEC7601BD57C}" srcOrd="0" destOrd="0" presId="urn:microsoft.com/office/officeart/2005/8/layout/hList7"/>
    <dgm:cxn modelId="{13A56FDD-37EB-4B8E-AB2E-4957528B1BE2}" type="presOf" srcId="{43C24A48-6331-44B6-8037-1442E3CD9FA2}" destId="{5727BC1D-48A2-4552-850E-B52835AC54A5}" srcOrd="0" destOrd="0" presId="urn:microsoft.com/office/officeart/2005/8/layout/hList7"/>
    <dgm:cxn modelId="{BA23841D-C64E-423C-A26B-2699354F648E}" srcId="{B32B3BCE-1C0F-46C5-B860-50366E201379}" destId="{DDE4D571-D17D-4D30-AB9A-9869E3BCC053}" srcOrd="3" destOrd="0" parTransId="{501E0F56-C083-4329-8F82-031D8BA3C95E}" sibTransId="{ADC1B038-6566-41B3-B17D-F85FD08C0C0E}"/>
    <dgm:cxn modelId="{A714ACD0-9113-4329-ABA3-9150A36449B4}" type="presOf" srcId="{43C24A48-6331-44B6-8037-1442E3CD9FA2}" destId="{09191D8C-C6FC-4717-8DFB-1C564258F64C}" srcOrd="1" destOrd="0" presId="urn:microsoft.com/office/officeart/2005/8/layout/hList7"/>
    <dgm:cxn modelId="{B50916CC-DEBC-4823-B879-1C4B34074A96}" srcId="{B32B3BCE-1C0F-46C5-B860-50366E201379}" destId="{24146F4D-7F12-43D5-9DA1-8F55915506DA}" srcOrd="1" destOrd="0" parTransId="{BA07C69D-41E2-4732-9B24-7F5C1A666B42}" sibTransId="{447F1FD5-03CB-4A39-AB04-95A0ADBEFE7B}"/>
    <dgm:cxn modelId="{8FBBA93E-CF53-4D93-8648-92769A1A52AF}" srcId="{B32B3BCE-1C0F-46C5-B860-50366E201379}" destId="{43C24A48-6331-44B6-8037-1442E3CD9FA2}" srcOrd="2" destOrd="0" parTransId="{6D520C1F-1E83-492B-AFFA-C9376CAD9C4B}" sibTransId="{1E3475B8-96FE-4EBE-A5EA-4FFAD9A61230}"/>
    <dgm:cxn modelId="{A67D0A45-491D-45CA-A536-F0AA0BFD03C2}" type="presOf" srcId="{24146F4D-7F12-43D5-9DA1-8F55915506DA}" destId="{8BF205D0-DE46-4D5F-966C-2FC9230523EF}" srcOrd="0" destOrd="0" presId="urn:microsoft.com/office/officeart/2005/8/layout/hList7"/>
    <dgm:cxn modelId="{C16FAF0A-D67A-451A-A854-CEA37563CBCA}" type="presOf" srcId="{B32B3BCE-1C0F-46C5-B860-50366E201379}" destId="{8E40BA47-4545-43E7-9F80-5B9A9792CB71}" srcOrd="0" destOrd="0" presId="urn:microsoft.com/office/officeart/2005/8/layout/hList7"/>
    <dgm:cxn modelId="{93530023-2B53-4C1A-A4C5-618F36FD5B9C}" srcId="{B32B3BCE-1C0F-46C5-B860-50366E201379}" destId="{CF6AEE0F-753F-45FE-9661-AD766E9674E3}" srcOrd="0" destOrd="0" parTransId="{C8EFB1B6-F223-4351-887F-E1EA136FED00}" sibTransId="{37CE8B1B-7AC3-4576-B17A-EE4FB6252054}"/>
    <dgm:cxn modelId="{580BEA38-0B09-4FAB-95B4-65363BB1DFD5}" type="presOf" srcId="{37CE8B1B-7AC3-4576-B17A-EE4FB6252054}" destId="{7152E163-97F4-42F3-85B7-1C605AAAE696}" srcOrd="0" destOrd="0" presId="urn:microsoft.com/office/officeart/2005/8/layout/hList7"/>
    <dgm:cxn modelId="{34B1ECBD-4A36-41EF-8BDF-4689FBC119D6}" type="presOf" srcId="{24146F4D-7F12-43D5-9DA1-8F55915506DA}" destId="{6C68A84A-A4A7-4158-B9EB-9E336FBE93DD}" srcOrd="1" destOrd="0" presId="urn:microsoft.com/office/officeart/2005/8/layout/hList7"/>
    <dgm:cxn modelId="{72144281-AF2E-4A5F-9B47-084BE1F6BBDA}" type="presOf" srcId="{447F1FD5-03CB-4A39-AB04-95A0ADBEFE7B}" destId="{C4FBDE97-3D5C-4EC7-A2CB-DEE4137326C6}" srcOrd="0" destOrd="0" presId="urn:microsoft.com/office/officeart/2005/8/layout/hList7"/>
    <dgm:cxn modelId="{5FFEB886-486A-4DFF-A910-5BBE6F1B064E}" type="presOf" srcId="{DDE4D571-D17D-4D30-AB9A-9869E3BCC053}" destId="{75433A21-EB0D-4531-89C9-C74BC2CB060D}" srcOrd="1" destOrd="0" presId="urn:microsoft.com/office/officeart/2005/8/layout/hList7"/>
    <dgm:cxn modelId="{A8EC660D-1CEF-41A1-B2BA-7568E51B34FA}" type="presOf" srcId="{CF6AEE0F-753F-45FE-9661-AD766E9674E3}" destId="{02687425-CDDC-4DA3-AD44-ED2329BC1159}" srcOrd="1" destOrd="0" presId="urn:microsoft.com/office/officeart/2005/8/layout/hList7"/>
    <dgm:cxn modelId="{31197412-180C-4548-A7F7-56DF6A81B2F5}" type="presOf" srcId="{CF6AEE0F-753F-45FE-9661-AD766E9674E3}" destId="{4F672B30-0414-4012-9517-0956830DB233}" srcOrd="0" destOrd="0" presId="urn:microsoft.com/office/officeart/2005/8/layout/hList7"/>
    <dgm:cxn modelId="{02688217-18D2-4692-94E2-26FF56FAD47F}" type="presParOf" srcId="{8E40BA47-4545-43E7-9F80-5B9A9792CB71}" destId="{1C920A03-2A05-4186-B8C5-1F08494D50AA}" srcOrd="0" destOrd="0" presId="urn:microsoft.com/office/officeart/2005/8/layout/hList7"/>
    <dgm:cxn modelId="{80F2E476-CB8C-4626-9C50-BE70E0A13ABF}" type="presParOf" srcId="{8E40BA47-4545-43E7-9F80-5B9A9792CB71}" destId="{A789C112-CBC4-451F-9337-8007B977C5C5}" srcOrd="1" destOrd="0" presId="urn:microsoft.com/office/officeart/2005/8/layout/hList7"/>
    <dgm:cxn modelId="{2B1C9F7A-3330-4040-A47E-D9312E529774}" type="presParOf" srcId="{A789C112-CBC4-451F-9337-8007B977C5C5}" destId="{3476C074-C59D-4BA6-BB1E-B864824DB22E}" srcOrd="0" destOrd="0" presId="urn:microsoft.com/office/officeart/2005/8/layout/hList7"/>
    <dgm:cxn modelId="{BF681DAB-ECD9-4F77-B66E-45407AA24296}" type="presParOf" srcId="{3476C074-C59D-4BA6-BB1E-B864824DB22E}" destId="{4F672B30-0414-4012-9517-0956830DB233}" srcOrd="0" destOrd="0" presId="urn:microsoft.com/office/officeart/2005/8/layout/hList7"/>
    <dgm:cxn modelId="{8AC3B6F5-0DB3-4AEF-A886-19AC89D2C4DD}" type="presParOf" srcId="{3476C074-C59D-4BA6-BB1E-B864824DB22E}" destId="{02687425-CDDC-4DA3-AD44-ED2329BC1159}" srcOrd="1" destOrd="0" presId="urn:microsoft.com/office/officeart/2005/8/layout/hList7"/>
    <dgm:cxn modelId="{0B58CBF3-EEE3-478F-B307-466B56F4EC08}" type="presParOf" srcId="{3476C074-C59D-4BA6-BB1E-B864824DB22E}" destId="{F60F6776-E234-4513-9645-07ED8796D012}" srcOrd="2" destOrd="0" presId="urn:microsoft.com/office/officeart/2005/8/layout/hList7"/>
    <dgm:cxn modelId="{6F496AEB-2641-4427-BEC8-A097321AC0D5}" type="presParOf" srcId="{3476C074-C59D-4BA6-BB1E-B864824DB22E}" destId="{438CCA38-BAF0-40A7-8830-036585C8DB71}" srcOrd="3" destOrd="0" presId="urn:microsoft.com/office/officeart/2005/8/layout/hList7"/>
    <dgm:cxn modelId="{E32398AB-64AC-414B-B640-9F25E1EDAB71}" type="presParOf" srcId="{A789C112-CBC4-451F-9337-8007B977C5C5}" destId="{7152E163-97F4-42F3-85B7-1C605AAAE696}" srcOrd="1" destOrd="0" presId="urn:microsoft.com/office/officeart/2005/8/layout/hList7"/>
    <dgm:cxn modelId="{7B5C8697-8731-41DA-BC66-593B3013E750}" type="presParOf" srcId="{A789C112-CBC4-451F-9337-8007B977C5C5}" destId="{C86B1C8C-A439-4BF1-92F8-DD2C3862DFB2}" srcOrd="2" destOrd="0" presId="urn:microsoft.com/office/officeart/2005/8/layout/hList7"/>
    <dgm:cxn modelId="{6AE86B3D-95F5-4E7B-9E3C-A3D6AE3EB076}" type="presParOf" srcId="{C86B1C8C-A439-4BF1-92F8-DD2C3862DFB2}" destId="{8BF205D0-DE46-4D5F-966C-2FC9230523EF}" srcOrd="0" destOrd="0" presId="urn:microsoft.com/office/officeart/2005/8/layout/hList7"/>
    <dgm:cxn modelId="{46055F4D-E8ED-4922-A7E6-75BEEAC1F59C}" type="presParOf" srcId="{C86B1C8C-A439-4BF1-92F8-DD2C3862DFB2}" destId="{6C68A84A-A4A7-4158-B9EB-9E336FBE93DD}" srcOrd="1" destOrd="0" presId="urn:microsoft.com/office/officeart/2005/8/layout/hList7"/>
    <dgm:cxn modelId="{FC1E96EE-E8F6-4F19-9697-6148D2ACFE92}" type="presParOf" srcId="{C86B1C8C-A439-4BF1-92F8-DD2C3862DFB2}" destId="{C5FD3A4F-9ACE-40A9-8FA7-58D6C300F48A}" srcOrd="2" destOrd="0" presId="urn:microsoft.com/office/officeart/2005/8/layout/hList7"/>
    <dgm:cxn modelId="{A645788A-C50C-4F8E-B339-340AF51288EB}" type="presParOf" srcId="{C86B1C8C-A439-4BF1-92F8-DD2C3862DFB2}" destId="{886AB120-DA4F-4F3B-83A1-3852FA049E50}" srcOrd="3" destOrd="0" presId="urn:microsoft.com/office/officeart/2005/8/layout/hList7"/>
    <dgm:cxn modelId="{1799DCD4-06A1-4DC8-8557-A2F5052B2EC0}" type="presParOf" srcId="{A789C112-CBC4-451F-9337-8007B977C5C5}" destId="{C4FBDE97-3D5C-4EC7-A2CB-DEE4137326C6}" srcOrd="3" destOrd="0" presId="urn:microsoft.com/office/officeart/2005/8/layout/hList7"/>
    <dgm:cxn modelId="{84D41306-B013-48C9-87CD-17323B0034F1}" type="presParOf" srcId="{A789C112-CBC4-451F-9337-8007B977C5C5}" destId="{41434C00-EF28-4EE0-B516-5C01124CC92C}" srcOrd="4" destOrd="0" presId="urn:microsoft.com/office/officeart/2005/8/layout/hList7"/>
    <dgm:cxn modelId="{49A5C3F6-AE68-4FC5-B3CB-45DC60440B6A}" type="presParOf" srcId="{41434C00-EF28-4EE0-B516-5C01124CC92C}" destId="{5727BC1D-48A2-4552-850E-B52835AC54A5}" srcOrd="0" destOrd="0" presId="urn:microsoft.com/office/officeart/2005/8/layout/hList7"/>
    <dgm:cxn modelId="{95273F8A-3528-4572-9731-703F6E03790E}" type="presParOf" srcId="{41434C00-EF28-4EE0-B516-5C01124CC92C}" destId="{09191D8C-C6FC-4717-8DFB-1C564258F64C}" srcOrd="1" destOrd="0" presId="urn:microsoft.com/office/officeart/2005/8/layout/hList7"/>
    <dgm:cxn modelId="{B520CE7E-1335-4FAB-BDC1-F80FD003A10F}" type="presParOf" srcId="{41434C00-EF28-4EE0-B516-5C01124CC92C}" destId="{A7F6DF06-F6D6-4B54-8697-581FDE455B95}" srcOrd="2" destOrd="0" presId="urn:microsoft.com/office/officeart/2005/8/layout/hList7"/>
    <dgm:cxn modelId="{CF759773-7E58-4C0D-9F0C-769E43DA0968}" type="presParOf" srcId="{41434C00-EF28-4EE0-B516-5C01124CC92C}" destId="{99F28B50-6058-4EDF-9F7C-FEE5AB9230EC}" srcOrd="3" destOrd="0" presId="urn:microsoft.com/office/officeart/2005/8/layout/hList7"/>
    <dgm:cxn modelId="{EA7028C8-E8A2-4F1B-87C2-B5F7B723D3D3}" type="presParOf" srcId="{A789C112-CBC4-451F-9337-8007B977C5C5}" destId="{E37B3C3B-2361-487D-8BF6-AEC7601BD57C}" srcOrd="5" destOrd="0" presId="urn:microsoft.com/office/officeart/2005/8/layout/hList7"/>
    <dgm:cxn modelId="{D97377A9-B9DA-47B5-AEC5-28037CB4064D}" type="presParOf" srcId="{A789C112-CBC4-451F-9337-8007B977C5C5}" destId="{B5A8CAAB-67BA-4525-99D1-A5DCFB7764C5}" srcOrd="6" destOrd="0" presId="urn:microsoft.com/office/officeart/2005/8/layout/hList7"/>
    <dgm:cxn modelId="{477E751F-8A6C-4735-82DC-5F97DE0C6A58}" type="presParOf" srcId="{B5A8CAAB-67BA-4525-99D1-A5DCFB7764C5}" destId="{00607380-5B71-4641-B675-4614BDC8764D}" srcOrd="0" destOrd="0" presId="urn:microsoft.com/office/officeart/2005/8/layout/hList7"/>
    <dgm:cxn modelId="{D8FB7BE1-1065-46E6-88BB-5D2077C543C7}" type="presParOf" srcId="{B5A8CAAB-67BA-4525-99D1-A5DCFB7764C5}" destId="{75433A21-EB0D-4531-89C9-C74BC2CB060D}" srcOrd="1" destOrd="0" presId="urn:microsoft.com/office/officeart/2005/8/layout/hList7"/>
    <dgm:cxn modelId="{F057218A-A15A-4AD7-A528-628D77358FE5}" type="presParOf" srcId="{B5A8CAAB-67BA-4525-99D1-A5DCFB7764C5}" destId="{48671226-DF63-41B1-99C4-C43312AB65FE}" srcOrd="2" destOrd="0" presId="urn:microsoft.com/office/officeart/2005/8/layout/hList7"/>
    <dgm:cxn modelId="{8BA18114-FD33-4E9B-8D42-F875CE72E1AB}" type="presParOf" srcId="{B5A8CAAB-67BA-4525-99D1-A5DCFB7764C5}" destId="{9EA0D21C-4F63-4748-A1F0-FB267F95306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141F93-04BA-47E1-B442-4C0950169467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9BEBE99-B6DB-409F-A9E4-C8C74BB1B7B3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F730A04-489A-48B5-A8E3-B3B68AA03AF1}" type="parTrans" cxnId="{B2FA03A4-18BD-4579-85ED-43D6E8311EFA}">
      <dgm:prSet/>
      <dgm:spPr/>
      <dgm:t>
        <a:bodyPr/>
        <a:lstStyle/>
        <a:p>
          <a:endParaRPr lang="zh-TW" altLang="en-US"/>
        </a:p>
      </dgm:t>
    </dgm:pt>
    <dgm:pt modelId="{F758DCDD-2846-48E3-AD4D-549FADE7C840}" type="sibTrans" cxnId="{B2FA03A4-18BD-4579-85ED-43D6E8311EFA}">
      <dgm:prSet/>
      <dgm:spPr/>
      <dgm:t>
        <a:bodyPr/>
        <a:lstStyle/>
        <a:p>
          <a:endParaRPr lang="zh-TW" altLang="en-US"/>
        </a:p>
      </dgm:t>
    </dgm:pt>
    <dgm:pt modelId="{34ECBF9C-61F4-4ACB-B8B0-4B792D92D0D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4E268AB9-4D67-4D8A-B56C-F5AFBA197B47}" type="parTrans" cxnId="{752749D5-C2AE-444E-AC44-4176E15B804C}">
      <dgm:prSet/>
      <dgm:spPr/>
      <dgm:t>
        <a:bodyPr/>
        <a:lstStyle/>
        <a:p>
          <a:endParaRPr lang="zh-TW" altLang="en-US"/>
        </a:p>
      </dgm:t>
    </dgm:pt>
    <dgm:pt modelId="{CEC839ED-F7C3-4084-9D7C-7CF91A08BBA0}" type="sibTrans" cxnId="{752749D5-C2AE-444E-AC44-4176E15B804C}">
      <dgm:prSet/>
      <dgm:spPr/>
      <dgm:t>
        <a:bodyPr/>
        <a:lstStyle/>
        <a:p>
          <a:endParaRPr lang="zh-TW" altLang="en-US"/>
        </a:p>
      </dgm:t>
    </dgm:pt>
    <dgm:pt modelId="{5DE9BFBC-D9AB-487A-B49A-7F368B4CE9D8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8E51CBAA-B643-4371-8F0A-936C809DBC9C}" type="parTrans" cxnId="{8F79657B-B861-49C8-8B03-D8E36C484983}">
      <dgm:prSet/>
      <dgm:spPr/>
      <dgm:t>
        <a:bodyPr/>
        <a:lstStyle/>
        <a:p>
          <a:endParaRPr lang="zh-TW" altLang="en-US"/>
        </a:p>
      </dgm:t>
    </dgm:pt>
    <dgm:pt modelId="{1E1CEACC-94AA-4E40-BAB7-A8D09573F2EF}" type="sibTrans" cxnId="{8F79657B-B861-49C8-8B03-D8E36C484983}">
      <dgm:prSet/>
      <dgm:spPr/>
      <dgm:t>
        <a:bodyPr/>
        <a:lstStyle/>
        <a:p>
          <a:endParaRPr lang="zh-TW" altLang="en-US"/>
        </a:p>
      </dgm:t>
    </dgm:pt>
    <dgm:pt modelId="{FB203CEC-2FEB-4089-AB54-0F230A5A3F40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78DE70D-57D7-4042-9EC9-3D95B18EF5FC}" type="parTrans" cxnId="{A8396866-CAD1-49E9-B9E6-612406CAEFCA}">
      <dgm:prSet/>
      <dgm:spPr/>
      <dgm:t>
        <a:bodyPr/>
        <a:lstStyle/>
        <a:p>
          <a:endParaRPr lang="zh-TW" altLang="en-US"/>
        </a:p>
      </dgm:t>
    </dgm:pt>
    <dgm:pt modelId="{EB30C5F0-38BC-4FE4-BF4A-C9E0C1C0CF4E}" type="sibTrans" cxnId="{A8396866-CAD1-49E9-B9E6-612406CAEFCA}">
      <dgm:prSet/>
      <dgm:spPr/>
      <dgm:t>
        <a:bodyPr/>
        <a:lstStyle/>
        <a:p>
          <a:endParaRPr lang="zh-TW" altLang="en-US"/>
        </a:p>
      </dgm:t>
    </dgm:pt>
    <dgm:pt modelId="{7565F503-2DBE-494A-864B-4C1B6CFE625E}" type="pres">
      <dgm:prSet presAssocID="{33141F93-04BA-47E1-B442-4C0950169467}" presName="rootNode" presStyleCnt="0">
        <dgm:presLayoutVars>
          <dgm:chMax/>
          <dgm:chPref/>
          <dgm:dir/>
          <dgm:animLvl val="lvl"/>
        </dgm:presLayoutVars>
      </dgm:prSet>
      <dgm:spPr/>
    </dgm:pt>
    <dgm:pt modelId="{2DEFBDF4-9958-47D9-B267-E883E6596EF9}" type="pres">
      <dgm:prSet presAssocID="{E9BEBE99-B6DB-409F-A9E4-C8C74BB1B7B3}" presName="composite" presStyleCnt="0"/>
      <dgm:spPr/>
    </dgm:pt>
    <dgm:pt modelId="{D9A3179A-4420-4187-9DCB-0371B06FBA7B}" type="pres">
      <dgm:prSet presAssocID="{E9BEBE99-B6DB-409F-A9E4-C8C74BB1B7B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561657E-9209-452C-98B0-E60910F522EC}" type="pres">
      <dgm:prSet presAssocID="{E9BEBE99-B6DB-409F-A9E4-C8C74BB1B7B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FF2205B-3486-42F0-8D57-CAF5EDDD2C6B}" type="pres">
      <dgm:prSet presAssocID="{E9BEBE99-B6DB-409F-A9E4-C8C74BB1B7B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F6EF71-6C79-4842-AE60-2B2D15CE1E33}" type="pres">
      <dgm:prSet presAssocID="{F758DCDD-2846-48E3-AD4D-549FADE7C840}" presName="sibTrans" presStyleCnt="0"/>
      <dgm:spPr/>
    </dgm:pt>
    <dgm:pt modelId="{041E2D2D-7832-4337-99DE-42C06A52BA67}" type="pres">
      <dgm:prSet presAssocID="{5DE9BFBC-D9AB-487A-B49A-7F368B4CE9D8}" presName="composite" presStyleCnt="0"/>
      <dgm:spPr/>
    </dgm:pt>
    <dgm:pt modelId="{341454DD-F38F-49D1-8305-F262AC740470}" type="pres">
      <dgm:prSet presAssocID="{5DE9BFBC-D9AB-487A-B49A-7F368B4CE9D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6BFBDD0-C262-4A14-9D59-A04809A6D833}" type="pres">
      <dgm:prSet presAssocID="{5DE9BFBC-D9AB-487A-B49A-7F368B4CE9D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B8EEDF-94DB-4D37-B5E0-8C32652AE306}" type="pres">
      <dgm:prSet presAssocID="{5DE9BFBC-D9AB-487A-B49A-7F368B4CE9D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0BB49B1-5400-42D7-B1C9-576EAFB5EB5B}" type="presOf" srcId="{5DE9BFBC-D9AB-487A-B49A-7F368B4CE9D8}" destId="{341454DD-F38F-49D1-8305-F262AC740470}" srcOrd="0" destOrd="0" presId="urn:microsoft.com/office/officeart/2008/layout/TitledPictureBlocks"/>
    <dgm:cxn modelId="{EA337956-E4D9-4F90-85CB-43638A654D88}" type="presOf" srcId="{E9BEBE99-B6DB-409F-A9E4-C8C74BB1B7B3}" destId="{D9A3179A-4420-4187-9DCB-0371B06FBA7B}" srcOrd="0" destOrd="0" presId="urn:microsoft.com/office/officeart/2008/layout/TitledPictureBlocks"/>
    <dgm:cxn modelId="{A8396866-CAD1-49E9-B9E6-612406CAEFCA}" srcId="{5DE9BFBC-D9AB-487A-B49A-7F368B4CE9D8}" destId="{FB203CEC-2FEB-4089-AB54-0F230A5A3F40}" srcOrd="0" destOrd="0" parTransId="{A78DE70D-57D7-4042-9EC9-3D95B18EF5FC}" sibTransId="{EB30C5F0-38BC-4FE4-BF4A-C9E0C1C0CF4E}"/>
    <dgm:cxn modelId="{95704896-4FE2-4537-963B-B1E3F621EDBE}" type="presOf" srcId="{33141F93-04BA-47E1-B442-4C0950169467}" destId="{7565F503-2DBE-494A-864B-4C1B6CFE625E}" srcOrd="0" destOrd="0" presId="urn:microsoft.com/office/officeart/2008/layout/TitledPictureBlocks"/>
    <dgm:cxn modelId="{8F79657B-B861-49C8-8B03-D8E36C484983}" srcId="{33141F93-04BA-47E1-B442-4C0950169467}" destId="{5DE9BFBC-D9AB-487A-B49A-7F368B4CE9D8}" srcOrd="1" destOrd="0" parTransId="{8E51CBAA-B643-4371-8F0A-936C809DBC9C}" sibTransId="{1E1CEACC-94AA-4E40-BAB7-A8D09573F2EF}"/>
    <dgm:cxn modelId="{938C51A9-ACCC-4588-AEFD-205DEBF6C89D}" type="presOf" srcId="{FB203CEC-2FEB-4089-AB54-0F230A5A3F40}" destId="{E4B8EEDF-94DB-4D37-B5E0-8C32652AE306}" srcOrd="0" destOrd="0" presId="urn:microsoft.com/office/officeart/2008/layout/TitledPictureBlocks"/>
    <dgm:cxn modelId="{752749D5-C2AE-444E-AC44-4176E15B804C}" srcId="{E9BEBE99-B6DB-409F-A9E4-C8C74BB1B7B3}" destId="{34ECBF9C-61F4-4ACB-B8B0-4B792D92D0DA}" srcOrd="0" destOrd="0" parTransId="{4E268AB9-4D67-4D8A-B56C-F5AFBA197B47}" sibTransId="{CEC839ED-F7C3-4084-9D7C-7CF91A08BBA0}"/>
    <dgm:cxn modelId="{E8316393-AA3B-4F2E-AED9-8848B3E76627}" type="presOf" srcId="{34ECBF9C-61F4-4ACB-B8B0-4B792D92D0DA}" destId="{EFF2205B-3486-42F0-8D57-CAF5EDDD2C6B}" srcOrd="0" destOrd="0" presId="urn:microsoft.com/office/officeart/2008/layout/TitledPictureBlocks"/>
    <dgm:cxn modelId="{B2FA03A4-18BD-4579-85ED-43D6E8311EFA}" srcId="{33141F93-04BA-47E1-B442-4C0950169467}" destId="{E9BEBE99-B6DB-409F-A9E4-C8C74BB1B7B3}" srcOrd="0" destOrd="0" parTransId="{BF730A04-489A-48B5-A8E3-B3B68AA03AF1}" sibTransId="{F758DCDD-2846-48E3-AD4D-549FADE7C840}"/>
    <dgm:cxn modelId="{A9778BE8-4148-4AA6-83BC-07EA73F4DEC2}" type="presParOf" srcId="{7565F503-2DBE-494A-864B-4C1B6CFE625E}" destId="{2DEFBDF4-9958-47D9-B267-E883E6596EF9}" srcOrd="0" destOrd="0" presId="urn:microsoft.com/office/officeart/2008/layout/TitledPictureBlocks"/>
    <dgm:cxn modelId="{C4135A98-9570-40A0-BD9A-B3A110006576}" type="presParOf" srcId="{2DEFBDF4-9958-47D9-B267-E883E6596EF9}" destId="{D9A3179A-4420-4187-9DCB-0371B06FBA7B}" srcOrd="0" destOrd="0" presId="urn:microsoft.com/office/officeart/2008/layout/TitledPictureBlocks"/>
    <dgm:cxn modelId="{FF49AA27-2547-4F4E-9ECC-5F24C0DEDD83}" type="presParOf" srcId="{2DEFBDF4-9958-47D9-B267-E883E6596EF9}" destId="{8561657E-9209-452C-98B0-E60910F522EC}" srcOrd="1" destOrd="0" presId="urn:microsoft.com/office/officeart/2008/layout/TitledPictureBlocks"/>
    <dgm:cxn modelId="{31E50C58-F88A-4D71-9265-FC311A00783C}" type="presParOf" srcId="{2DEFBDF4-9958-47D9-B267-E883E6596EF9}" destId="{EFF2205B-3486-42F0-8D57-CAF5EDDD2C6B}" srcOrd="2" destOrd="0" presId="urn:microsoft.com/office/officeart/2008/layout/TitledPictureBlocks"/>
    <dgm:cxn modelId="{EE321A16-F508-49C3-A1BE-64FDFFF06F07}" type="presParOf" srcId="{7565F503-2DBE-494A-864B-4C1B6CFE625E}" destId="{95F6EF71-6C79-4842-AE60-2B2D15CE1E33}" srcOrd="1" destOrd="0" presId="urn:microsoft.com/office/officeart/2008/layout/TitledPictureBlocks"/>
    <dgm:cxn modelId="{82400183-2AB6-4ACA-990F-B1D4402CABD0}" type="presParOf" srcId="{7565F503-2DBE-494A-864B-4C1B6CFE625E}" destId="{041E2D2D-7832-4337-99DE-42C06A52BA67}" srcOrd="2" destOrd="0" presId="urn:microsoft.com/office/officeart/2008/layout/TitledPictureBlocks"/>
    <dgm:cxn modelId="{5E394C8B-0FFF-4F02-84FE-0DF86695A91D}" type="presParOf" srcId="{041E2D2D-7832-4337-99DE-42C06A52BA67}" destId="{341454DD-F38F-49D1-8305-F262AC740470}" srcOrd="0" destOrd="0" presId="urn:microsoft.com/office/officeart/2008/layout/TitledPictureBlocks"/>
    <dgm:cxn modelId="{9D3519F4-1A9A-4B23-9557-6AD55A99A797}" type="presParOf" srcId="{041E2D2D-7832-4337-99DE-42C06A52BA67}" destId="{76BFBDD0-C262-4A14-9D59-A04809A6D833}" srcOrd="1" destOrd="0" presId="urn:microsoft.com/office/officeart/2008/layout/TitledPictureBlocks"/>
    <dgm:cxn modelId="{51A79EBD-B164-4BDA-B78C-26CBCA8896BC}" type="presParOf" srcId="{041E2D2D-7832-4337-99DE-42C06A52BA67}" destId="{E4B8EEDF-94DB-4D37-B5E0-8C32652AE30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028667-2876-4779-8E4E-885C4009F06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DB273DC-27C8-4BE7-86EA-BAEF6F19DBB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69330646-A9B8-46D7-A960-71D1CC18C12A}" type="parTrans" cxnId="{CF7F4FC4-5C3D-4052-BBFA-7146A3D796E7}">
      <dgm:prSet/>
      <dgm:spPr/>
      <dgm:t>
        <a:bodyPr/>
        <a:lstStyle/>
        <a:p>
          <a:endParaRPr lang="zh-TW" altLang="en-US"/>
        </a:p>
      </dgm:t>
    </dgm:pt>
    <dgm:pt modelId="{B4AAD234-6DA3-4B26-9932-C4D60B520E65}" type="sibTrans" cxnId="{CF7F4FC4-5C3D-4052-BBFA-7146A3D796E7}">
      <dgm:prSet/>
      <dgm:spPr/>
      <dgm:t>
        <a:bodyPr/>
        <a:lstStyle/>
        <a:p>
          <a:endParaRPr lang="zh-TW" altLang="en-US"/>
        </a:p>
      </dgm:t>
    </dgm:pt>
    <dgm:pt modelId="{FB3F8201-3E95-49B9-B172-84628A0FBC96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60D82FF-0661-481C-BF5D-CA2A51DDFB8E}" type="parTrans" cxnId="{80482225-EC99-4A98-92EA-AC51F8A6308E}">
      <dgm:prSet/>
      <dgm:spPr/>
      <dgm:t>
        <a:bodyPr/>
        <a:lstStyle/>
        <a:p>
          <a:endParaRPr lang="zh-TW" altLang="en-US"/>
        </a:p>
      </dgm:t>
    </dgm:pt>
    <dgm:pt modelId="{38104A09-5012-462B-AD47-BC8303E091BC}" type="sibTrans" cxnId="{80482225-EC99-4A98-92EA-AC51F8A6308E}">
      <dgm:prSet/>
      <dgm:spPr/>
      <dgm:t>
        <a:bodyPr/>
        <a:lstStyle/>
        <a:p>
          <a:endParaRPr lang="zh-TW" altLang="en-US"/>
        </a:p>
      </dgm:t>
    </dgm:pt>
    <dgm:pt modelId="{910E28A8-E832-4432-A153-CC00693DFDB7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C8E2621-6749-48A2-8142-84EE6DD45AEC}" type="parTrans" cxnId="{80F818E9-B1A6-4C7E-BFDC-EC73323D5A3A}">
      <dgm:prSet/>
      <dgm:spPr/>
      <dgm:t>
        <a:bodyPr/>
        <a:lstStyle/>
        <a:p>
          <a:endParaRPr lang="zh-TW" altLang="en-US"/>
        </a:p>
      </dgm:t>
    </dgm:pt>
    <dgm:pt modelId="{66FC9FCD-4BFE-4307-8A96-15FA7BEABDAE}" type="sibTrans" cxnId="{80F818E9-B1A6-4C7E-BFDC-EC73323D5A3A}">
      <dgm:prSet/>
      <dgm:spPr/>
      <dgm:t>
        <a:bodyPr/>
        <a:lstStyle/>
        <a:p>
          <a:endParaRPr lang="zh-TW" altLang="en-US"/>
        </a:p>
      </dgm:t>
    </dgm:pt>
    <dgm:pt modelId="{49613827-EF5B-47A4-B44D-B80FF699E09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A3F3CE5-2064-4B5B-832A-54AB9851A32F}" type="parTrans" cxnId="{7594C3F7-233E-49AD-9C3B-C7E75F82D90A}">
      <dgm:prSet/>
      <dgm:spPr/>
      <dgm:t>
        <a:bodyPr/>
        <a:lstStyle/>
        <a:p>
          <a:endParaRPr lang="zh-TW" altLang="en-US"/>
        </a:p>
      </dgm:t>
    </dgm:pt>
    <dgm:pt modelId="{C72C3C1F-B291-4F06-9198-0AD8154330D1}" type="sibTrans" cxnId="{7594C3F7-233E-49AD-9C3B-C7E75F82D90A}">
      <dgm:prSet/>
      <dgm:spPr/>
      <dgm:t>
        <a:bodyPr/>
        <a:lstStyle/>
        <a:p>
          <a:endParaRPr lang="zh-TW" altLang="en-US"/>
        </a:p>
      </dgm:t>
    </dgm:pt>
    <dgm:pt modelId="{C150932C-5ADB-44C6-B0A3-29BB5BD2B096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24FBB78-240C-4362-B155-9FC7A8794229}" type="parTrans" cxnId="{1DE315A8-C13D-479C-BED7-59FCE09396FA}">
      <dgm:prSet/>
      <dgm:spPr/>
      <dgm:t>
        <a:bodyPr/>
        <a:lstStyle/>
        <a:p>
          <a:endParaRPr lang="zh-TW" altLang="en-US"/>
        </a:p>
      </dgm:t>
    </dgm:pt>
    <dgm:pt modelId="{B6995589-4219-4C45-805F-47074BEB5151}" type="sibTrans" cxnId="{1DE315A8-C13D-479C-BED7-59FCE09396FA}">
      <dgm:prSet/>
      <dgm:spPr/>
      <dgm:t>
        <a:bodyPr/>
        <a:lstStyle/>
        <a:p>
          <a:endParaRPr lang="zh-TW" altLang="en-US"/>
        </a:p>
      </dgm:t>
    </dgm:pt>
    <dgm:pt modelId="{55495348-7DF0-4D22-AD9F-742E45E5672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DE63EB4-7708-4CE4-A390-C47B5552B981}" type="parTrans" cxnId="{AC26D8F0-C999-4A0F-A2DF-9D4A5C52B8B9}">
      <dgm:prSet/>
      <dgm:spPr/>
      <dgm:t>
        <a:bodyPr/>
        <a:lstStyle/>
        <a:p>
          <a:endParaRPr lang="zh-TW" altLang="en-US"/>
        </a:p>
      </dgm:t>
    </dgm:pt>
    <dgm:pt modelId="{882008E9-4E9A-4B3C-961D-21FC78FC4FDE}" type="sibTrans" cxnId="{AC26D8F0-C999-4A0F-A2DF-9D4A5C52B8B9}">
      <dgm:prSet/>
      <dgm:spPr/>
      <dgm:t>
        <a:bodyPr/>
        <a:lstStyle/>
        <a:p>
          <a:endParaRPr lang="zh-TW" altLang="en-US"/>
        </a:p>
      </dgm:t>
    </dgm:pt>
    <dgm:pt modelId="{DEFFA787-EAC6-47E2-A78B-B02FF1D7B285}">
      <dgm:prSet/>
      <dgm:spPr/>
      <dgm:t>
        <a:bodyPr/>
        <a:lstStyle/>
        <a:p>
          <a:pPr rtl="0"/>
          <a:r>
            <a:rPr lang="zh-TW" altLang="en-US" dirty="0" smtClean="0"/>
            <a:t>防疫影片</a:t>
          </a:r>
          <a:endParaRPr lang="zh-TW" dirty="0"/>
        </a:p>
      </dgm:t>
    </dgm:pt>
    <dgm:pt modelId="{2EE56E33-41D9-4D20-A1E0-3E70FA2E6223}" type="parTrans" cxnId="{62F52454-6430-4154-B61A-52F9530774E8}">
      <dgm:prSet/>
      <dgm:spPr/>
      <dgm:t>
        <a:bodyPr/>
        <a:lstStyle/>
        <a:p>
          <a:endParaRPr lang="zh-TW" altLang="en-US"/>
        </a:p>
      </dgm:t>
    </dgm:pt>
    <dgm:pt modelId="{24D70044-1E7B-4196-B4DB-C5616B2BA2DD}" type="sibTrans" cxnId="{62F52454-6430-4154-B61A-52F9530774E8}">
      <dgm:prSet/>
      <dgm:spPr/>
      <dgm:t>
        <a:bodyPr/>
        <a:lstStyle/>
        <a:p>
          <a:endParaRPr lang="zh-TW" altLang="en-US"/>
        </a:p>
      </dgm:t>
    </dgm:pt>
    <dgm:pt modelId="{725DDB42-985D-49EF-BBC5-C56EFD943ADB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B0DE9B50-A665-4BA6-85C9-93AB4AA9702D}" type="parTrans" cxnId="{3BE047F3-31ED-40B5-B479-DC0E2AA3973A}">
      <dgm:prSet/>
      <dgm:spPr/>
      <dgm:t>
        <a:bodyPr/>
        <a:lstStyle/>
        <a:p>
          <a:endParaRPr lang="zh-TW" altLang="en-US"/>
        </a:p>
      </dgm:t>
    </dgm:pt>
    <dgm:pt modelId="{79828070-DF00-41F8-BA98-CBBC9D83CE77}" type="sibTrans" cxnId="{3BE047F3-31ED-40B5-B479-DC0E2AA3973A}">
      <dgm:prSet/>
      <dgm:spPr/>
      <dgm:t>
        <a:bodyPr/>
        <a:lstStyle/>
        <a:p>
          <a:endParaRPr lang="zh-TW" altLang="en-US"/>
        </a:p>
      </dgm:t>
    </dgm:pt>
    <dgm:pt modelId="{94D08691-23FC-4FAB-8E4E-2F3A61FB0178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25279457-B3C3-4B0A-BED9-51B781CB9B56}" type="parTrans" cxnId="{DA9EB238-71F8-468F-A4F6-36CB625015E3}">
      <dgm:prSet/>
      <dgm:spPr/>
      <dgm:t>
        <a:bodyPr/>
        <a:lstStyle/>
        <a:p>
          <a:endParaRPr lang="zh-TW" altLang="en-US"/>
        </a:p>
      </dgm:t>
    </dgm:pt>
    <dgm:pt modelId="{4C431149-380A-44F7-B7D5-9324B306FC34}" type="sibTrans" cxnId="{DA9EB238-71F8-468F-A4F6-36CB625015E3}">
      <dgm:prSet/>
      <dgm:spPr/>
      <dgm:t>
        <a:bodyPr/>
        <a:lstStyle/>
        <a:p>
          <a:endParaRPr lang="zh-TW" altLang="en-US"/>
        </a:p>
      </dgm:t>
    </dgm:pt>
    <dgm:pt modelId="{C5DCD701-A2EB-4B8E-BB3A-000A658CC5D0}" type="pres">
      <dgm:prSet presAssocID="{C3028667-2876-4779-8E4E-885C4009F06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3D16639-DBF5-4D62-985C-5007EE3B8C70}" type="pres">
      <dgm:prSet presAssocID="{C3028667-2876-4779-8E4E-885C4009F061}" presName="cycle" presStyleCnt="0"/>
      <dgm:spPr/>
    </dgm:pt>
    <dgm:pt modelId="{A9C03842-71B1-4BC6-9150-70F0FBC29402}" type="pres">
      <dgm:prSet presAssocID="{C3028667-2876-4779-8E4E-885C4009F061}" presName="centerShape" presStyleCnt="0"/>
      <dgm:spPr/>
    </dgm:pt>
    <dgm:pt modelId="{BA18AF4B-19A4-41CB-AB08-D09E2CFB36FE}" type="pres">
      <dgm:prSet presAssocID="{C3028667-2876-4779-8E4E-885C4009F061}" presName="connSite" presStyleLbl="node1" presStyleIdx="0" presStyleCnt="4"/>
      <dgm:spPr/>
    </dgm:pt>
    <dgm:pt modelId="{C3ACE397-AF1C-4497-9FBE-7A39C86A3EAB}" type="pres">
      <dgm:prSet presAssocID="{C3028667-2876-4779-8E4E-885C4009F061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910652E-9FF0-40C9-9438-CE47F759C23A}" type="pres">
      <dgm:prSet presAssocID="{69330646-A9B8-46D7-A960-71D1CC18C12A}" presName="Name25" presStyleLbl="parChTrans1D1" presStyleIdx="0" presStyleCnt="3"/>
      <dgm:spPr/>
    </dgm:pt>
    <dgm:pt modelId="{B30FCA57-2D5E-4BC9-B59A-D86CC278CAF7}" type="pres">
      <dgm:prSet presAssocID="{0DB273DC-27C8-4BE7-86EA-BAEF6F19DBB2}" presName="node" presStyleCnt="0"/>
      <dgm:spPr/>
    </dgm:pt>
    <dgm:pt modelId="{9DEA74BD-8E38-4B8B-946D-55AECBDCD30A}" type="pres">
      <dgm:prSet presAssocID="{0DB273DC-27C8-4BE7-86EA-BAEF6F19DBB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68F3E7BF-4B5C-4BCF-B28D-13E50BF44773}" type="pres">
      <dgm:prSet presAssocID="{0DB273DC-27C8-4BE7-86EA-BAEF6F19DBB2}" presName="childNode" presStyleLbl="revTx" presStyleIdx="0" presStyleCnt="3">
        <dgm:presLayoutVars>
          <dgm:bulletEnabled val="1"/>
        </dgm:presLayoutVars>
      </dgm:prSet>
      <dgm:spPr/>
    </dgm:pt>
    <dgm:pt modelId="{8A35F28B-4393-4B57-A1AB-1BBC19FBAF40}" type="pres">
      <dgm:prSet presAssocID="{4A3F3CE5-2064-4B5B-832A-54AB9851A32F}" presName="Name25" presStyleLbl="parChTrans1D1" presStyleIdx="1" presStyleCnt="3"/>
      <dgm:spPr/>
    </dgm:pt>
    <dgm:pt modelId="{B03E5E95-9BB1-414A-9FC8-98318EE33476}" type="pres">
      <dgm:prSet presAssocID="{49613827-EF5B-47A4-B44D-B80FF699E09E}" presName="node" presStyleCnt="0"/>
      <dgm:spPr/>
    </dgm:pt>
    <dgm:pt modelId="{8C56BDEE-5D15-48E5-976C-8BDE0951A474}" type="pres">
      <dgm:prSet presAssocID="{49613827-EF5B-47A4-B44D-B80FF699E09E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534E53C1-1A9C-4109-B0E3-BBEAC5432606}" type="pres">
      <dgm:prSet presAssocID="{49613827-EF5B-47A4-B44D-B80FF699E09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C39FE9-6D81-4729-9477-115D74EFC575}" type="pres">
      <dgm:prSet presAssocID="{2EE56E33-41D9-4D20-A1E0-3E70FA2E6223}" presName="Name25" presStyleLbl="parChTrans1D1" presStyleIdx="2" presStyleCnt="3"/>
      <dgm:spPr/>
    </dgm:pt>
    <dgm:pt modelId="{43BC698D-4B85-4594-BDF4-4A1F89741414}" type="pres">
      <dgm:prSet presAssocID="{DEFFA787-EAC6-47E2-A78B-B02FF1D7B285}" presName="node" presStyleCnt="0"/>
      <dgm:spPr/>
    </dgm:pt>
    <dgm:pt modelId="{0B788D6A-0A1E-4840-966D-7E7AF6AA0F58}" type="pres">
      <dgm:prSet presAssocID="{DEFFA787-EAC6-47E2-A78B-B02FF1D7B285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6F966C-B32B-4674-813A-3E782181A8F8}" type="pres">
      <dgm:prSet presAssocID="{DEFFA787-EAC6-47E2-A78B-B02FF1D7B285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5C5D31C-0A00-4043-A9A5-B169048C724F}" type="presOf" srcId="{69330646-A9B8-46D7-A960-71D1CC18C12A}" destId="{F910652E-9FF0-40C9-9438-CE47F759C23A}" srcOrd="0" destOrd="0" presId="urn:microsoft.com/office/officeart/2005/8/layout/radial2"/>
    <dgm:cxn modelId="{CF7F4FC4-5C3D-4052-BBFA-7146A3D796E7}" srcId="{C3028667-2876-4779-8E4E-885C4009F061}" destId="{0DB273DC-27C8-4BE7-86EA-BAEF6F19DBB2}" srcOrd="0" destOrd="0" parTransId="{69330646-A9B8-46D7-A960-71D1CC18C12A}" sibTransId="{B4AAD234-6DA3-4B26-9932-C4D60B520E65}"/>
    <dgm:cxn modelId="{AC26D8F0-C999-4A0F-A2DF-9D4A5C52B8B9}" srcId="{49613827-EF5B-47A4-B44D-B80FF699E09E}" destId="{55495348-7DF0-4D22-AD9F-742E45E56726}" srcOrd="1" destOrd="0" parTransId="{EDE63EB4-7708-4CE4-A390-C47B5552B981}" sibTransId="{882008E9-4E9A-4B3C-961D-21FC78FC4FDE}"/>
    <dgm:cxn modelId="{DE4227C9-8F0F-42AA-93B2-18E217208E21}" type="presOf" srcId="{C150932C-5ADB-44C6-B0A3-29BB5BD2B096}" destId="{534E53C1-1A9C-4109-B0E3-BBEAC5432606}" srcOrd="0" destOrd="0" presId="urn:microsoft.com/office/officeart/2005/8/layout/radial2"/>
    <dgm:cxn modelId="{BE784326-F3A6-4F85-B024-6240ED21047A}" type="presOf" srcId="{0DB273DC-27C8-4BE7-86EA-BAEF6F19DBB2}" destId="{9DEA74BD-8E38-4B8B-946D-55AECBDCD30A}" srcOrd="0" destOrd="0" presId="urn:microsoft.com/office/officeart/2005/8/layout/radial2"/>
    <dgm:cxn modelId="{3BE047F3-31ED-40B5-B479-DC0E2AA3973A}" srcId="{DEFFA787-EAC6-47E2-A78B-B02FF1D7B285}" destId="{725DDB42-985D-49EF-BBC5-C56EFD943ADB}" srcOrd="0" destOrd="0" parTransId="{B0DE9B50-A665-4BA6-85C9-93AB4AA9702D}" sibTransId="{79828070-DF00-41F8-BA98-CBBC9D83CE77}"/>
    <dgm:cxn modelId="{80F818E9-B1A6-4C7E-BFDC-EC73323D5A3A}" srcId="{0DB273DC-27C8-4BE7-86EA-BAEF6F19DBB2}" destId="{910E28A8-E832-4432-A153-CC00693DFDB7}" srcOrd="1" destOrd="0" parTransId="{FC8E2621-6749-48A2-8142-84EE6DD45AEC}" sibTransId="{66FC9FCD-4BFE-4307-8A96-15FA7BEABDAE}"/>
    <dgm:cxn modelId="{1DE315A8-C13D-479C-BED7-59FCE09396FA}" srcId="{49613827-EF5B-47A4-B44D-B80FF699E09E}" destId="{C150932C-5ADB-44C6-B0A3-29BB5BD2B096}" srcOrd="0" destOrd="0" parTransId="{524FBB78-240C-4362-B155-9FC7A8794229}" sibTransId="{B6995589-4219-4C45-805F-47074BEB5151}"/>
    <dgm:cxn modelId="{2D60CC2D-FD87-4031-BA3A-F2A5762F850B}" type="presOf" srcId="{94D08691-23FC-4FAB-8E4E-2F3A61FB0178}" destId="{366F966C-B32B-4674-813A-3E782181A8F8}" srcOrd="0" destOrd="1" presId="urn:microsoft.com/office/officeart/2005/8/layout/radial2"/>
    <dgm:cxn modelId="{F7BC3516-0940-4DF7-B32E-326743B04D4C}" type="presOf" srcId="{2EE56E33-41D9-4D20-A1E0-3E70FA2E6223}" destId="{BAC39FE9-6D81-4729-9477-115D74EFC575}" srcOrd="0" destOrd="0" presId="urn:microsoft.com/office/officeart/2005/8/layout/radial2"/>
    <dgm:cxn modelId="{21CCC041-2115-465B-9103-6E5CC001577C}" type="presOf" srcId="{910E28A8-E832-4432-A153-CC00693DFDB7}" destId="{68F3E7BF-4B5C-4BCF-B28D-13E50BF44773}" srcOrd="0" destOrd="1" presId="urn:microsoft.com/office/officeart/2005/8/layout/radial2"/>
    <dgm:cxn modelId="{7594C3F7-233E-49AD-9C3B-C7E75F82D90A}" srcId="{C3028667-2876-4779-8E4E-885C4009F061}" destId="{49613827-EF5B-47A4-B44D-B80FF699E09E}" srcOrd="1" destOrd="0" parTransId="{4A3F3CE5-2064-4B5B-832A-54AB9851A32F}" sibTransId="{C72C3C1F-B291-4F06-9198-0AD8154330D1}"/>
    <dgm:cxn modelId="{92B717D5-A2B8-4B86-8794-9E0DC2EB9346}" type="presOf" srcId="{DEFFA787-EAC6-47E2-A78B-B02FF1D7B285}" destId="{0B788D6A-0A1E-4840-966D-7E7AF6AA0F58}" srcOrd="0" destOrd="0" presId="urn:microsoft.com/office/officeart/2005/8/layout/radial2"/>
    <dgm:cxn modelId="{322A0173-612D-4A32-B23A-C68E1105638F}" type="presOf" srcId="{C3028667-2876-4779-8E4E-885C4009F061}" destId="{C5DCD701-A2EB-4B8E-BB3A-000A658CC5D0}" srcOrd="0" destOrd="0" presId="urn:microsoft.com/office/officeart/2005/8/layout/radial2"/>
    <dgm:cxn modelId="{2CF07D8D-034B-441F-934D-55EA224629B1}" type="presOf" srcId="{4A3F3CE5-2064-4B5B-832A-54AB9851A32F}" destId="{8A35F28B-4393-4B57-A1AB-1BBC19FBAF40}" srcOrd="0" destOrd="0" presId="urn:microsoft.com/office/officeart/2005/8/layout/radial2"/>
    <dgm:cxn modelId="{DFE1ADC8-15CB-478B-94A6-993128E20C5D}" type="presOf" srcId="{FB3F8201-3E95-49B9-B172-84628A0FBC96}" destId="{68F3E7BF-4B5C-4BCF-B28D-13E50BF44773}" srcOrd="0" destOrd="0" presId="urn:microsoft.com/office/officeart/2005/8/layout/radial2"/>
    <dgm:cxn modelId="{691251D3-4DFF-4950-9466-F63D663986AA}" type="presOf" srcId="{725DDB42-985D-49EF-BBC5-C56EFD943ADB}" destId="{366F966C-B32B-4674-813A-3E782181A8F8}" srcOrd="0" destOrd="0" presId="urn:microsoft.com/office/officeart/2005/8/layout/radial2"/>
    <dgm:cxn modelId="{DA9EB238-71F8-468F-A4F6-36CB625015E3}" srcId="{DEFFA787-EAC6-47E2-A78B-B02FF1D7B285}" destId="{94D08691-23FC-4FAB-8E4E-2F3A61FB0178}" srcOrd="1" destOrd="0" parTransId="{25279457-B3C3-4B0A-BED9-51B781CB9B56}" sibTransId="{4C431149-380A-44F7-B7D5-9324B306FC34}"/>
    <dgm:cxn modelId="{62F52454-6430-4154-B61A-52F9530774E8}" srcId="{C3028667-2876-4779-8E4E-885C4009F061}" destId="{DEFFA787-EAC6-47E2-A78B-B02FF1D7B285}" srcOrd="2" destOrd="0" parTransId="{2EE56E33-41D9-4D20-A1E0-3E70FA2E6223}" sibTransId="{24D70044-1E7B-4196-B4DB-C5616B2BA2DD}"/>
    <dgm:cxn modelId="{234F535C-0673-475E-B6B9-72E7F545B098}" type="presOf" srcId="{49613827-EF5B-47A4-B44D-B80FF699E09E}" destId="{8C56BDEE-5D15-48E5-976C-8BDE0951A474}" srcOrd="0" destOrd="0" presId="urn:microsoft.com/office/officeart/2005/8/layout/radial2"/>
    <dgm:cxn modelId="{80482225-EC99-4A98-92EA-AC51F8A6308E}" srcId="{0DB273DC-27C8-4BE7-86EA-BAEF6F19DBB2}" destId="{FB3F8201-3E95-49B9-B172-84628A0FBC96}" srcOrd="0" destOrd="0" parTransId="{B60D82FF-0661-481C-BF5D-CA2A51DDFB8E}" sibTransId="{38104A09-5012-462B-AD47-BC8303E091BC}"/>
    <dgm:cxn modelId="{BE41F4E8-0ED1-41FD-A8BF-A0364D8F87CB}" type="presOf" srcId="{55495348-7DF0-4D22-AD9F-742E45E56726}" destId="{534E53C1-1A9C-4109-B0E3-BBEAC5432606}" srcOrd="0" destOrd="1" presId="urn:microsoft.com/office/officeart/2005/8/layout/radial2"/>
    <dgm:cxn modelId="{E24B70AB-7B12-43F5-A209-25B784304C33}" type="presParOf" srcId="{C5DCD701-A2EB-4B8E-BB3A-000A658CC5D0}" destId="{B3D16639-DBF5-4D62-985C-5007EE3B8C70}" srcOrd="0" destOrd="0" presId="urn:microsoft.com/office/officeart/2005/8/layout/radial2"/>
    <dgm:cxn modelId="{26B38BD9-A6EC-412D-BF49-2EC0844E3608}" type="presParOf" srcId="{B3D16639-DBF5-4D62-985C-5007EE3B8C70}" destId="{A9C03842-71B1-4BC6-9150-70F0FBC29402}" srcOrd="0" destOrd="0" presId="urn:microsoft.com/office/officeart/2005/8/layout/radial2"/>
    <dgm:cxn modelId="{53679CB6-D6FF-49CF-A66E-634195E03396}" type="presParOf" srcId="{A9C03842-71B1-4BC6-9150-70F0FBC29402}" destId="{BA18AF4B-19A4-41CB-AB08-D09E2CFB36FE}" srcOrd="0" destOrd="0" presId="urn:microsoft.com/office/officeart/2005/8/layout/radial2"/>
    <dgm:cxn modelId="{A66FCC7D-499D-4009-A85B-C07310860FD0}" type="presParOf" srcId="{A9C03842-71B1-4BC6-9150-70F0FBC29402}" destId="{C3ACE397-AF1C-4497-9FBE-7A39C86A3EAB}" srcOrd="1" destOrd="0" presId="urn:microsoft.com/office/officeart/2005/8/layout/radial2"/>
    <dgm:cxn modelId="{99709DBD-CC85-4B60-AE58-EB13E4A29DEB}" type="presParOf" srcId="{B3D16639-DBF5-4D62-985C-5007EE3B8C70}" destId="{F910652E-9FF0-40C9-9438-CE47F759C23A}" srcOrd="1" destOrd="0" presId="urn:microsoft.com/office/officeart/2005/8/layout/radial2"/>
    <dgm:cxn modelId="{4B6F6C73-304B-47A2-A1AB-6064AB5BDB85}" type="presParOf" srcId="{B3D16639-DBF5-4D62-985C-5007EE3B8C70}" destId="{B30FCA57-2D5E-4BC9-B59A-D86CC278CAF7}" srcOrd="2" destOrd="0" presId="urn:microsoft.com/office/officeart/2005/8/layout/radial2"/>
    <dgm:cxn modelId="{FC3D85F0-438C-4A0C-82F2-48000B432A05}" type="presParOf" srcId="{B30FCA57-2D5E-4BC9-B59A-D86CC278CAF7}" destId="{9DEA74BD-8E38-4B8B-946D-55AECBDCD30A}" srcOrd="0" destOrd="0" presId="urn:microsoft.com/office/officeart/2005/8/layout/radial2"/>
    <dgm:cxn modelId="{110F2A0D-F51E-4BDA-840E-AD72B49A99D6}" type="presParOf" srcId="{B30FCA57-2D5E-4BC9-B59A-D86CC278CAF7}" destId="{68F3E7BF-4B5C-4BCF-B28D-13E50BF44773}" srcOrd="1" destOrd="0" presId="urn:microsoft.com/office/officeart/2005/8/layout/radial2"/>
    <dgm:cxn modelId="{0E03033E-3CAB-46E5-828C-00DABAF956A6}" type="presParOf" srcId="{B3D16639-DBF5-4D62-985C-5007EE3B8C70}" destId="{8A35F28B-4393-4B57-A1AB-1BBC19FBAF40}" srcOrd="3" destOrd="0" presId="urn:microsoft.com/office/officeart/2005/8/layout/radial2"/>
    <dgm:cxn modelId="{F8BD0C6F-CDBB-4BAA-8B83-E7C484E2C938}" type="presParOf" srcId="{B3D16639-DBF5-4D62-985C-5007EE3B8C70}" destId="{B03E5E95-9BB1-414A-9FC8-98318EE33476}" srcOrd="4" destOrd="0" presId="urn:microsoft.com/office/officeart/2005/8/layout/radial2"/>
    <dgm:cxn modelId="{3773D26B-429A-4A01-80EB-572792C6A6D6}" type="presParOf" srcId="{B03E5E95-9BB1-414A-9FC8-98318EE33476}" destId="{8C56BDEE-5D15-48E5-976C-8BDE0951A474}" srcOrd="0" destOrd="0" presId="urn:microsoft.com/office/officeart/2005/8/layout/radial2"/>
    <dgm:cxn modelId="{C2228619-01AD-4230-A353-CA643E88AD60}" type="presParOf" srcId="{B03E5E95-9BB1-414A-9FC8-98318EE33476}" destId="{534E53C1-1A9C-4109-B0E3-BBEAC5432606}" srcOrd="1" destOrd="0" presId="urn:microsoft.com/office/officeart/2005/8/layout/radial2"/>
    <dgm:cxn modelId="{0D6E63BA-17F9-478B-B50D-7D22E55A6657}" type="presParOf" srcId="{B3D16639-DBF5-4D62-985C-5007EE3B8C70}" destId="{BAC39FE9-6D81-4729-9477-115D74EFC575}" srcOrd="5" destOrd="0" presId="urn:microsoft.com/office/officeart/2005/8/layout/radial2"/>
    <dgm:cxn modelId="{E6C6D9BA-9B0A-4FED-BFD6-2F65EAF18FCE}" type="presParOf" srcId="{B3D16639-DBF5-4D62-985C-5007EE3B8C70}" destId="{43BC698D-4B85-4594-BDF4-4A1F89741414}" srcOrd="6" destOrd="0" presId="urn:microsoft.com/office/officeart/2005/8/layout/radial2"/>
    <dgm:cxn modelId="{FBE523B2-AB4D-4B09-90D7-990CB77DB220}" type="presParOf" srcId="{43BC698D-4B85-4594-BDF4-4A1F89741414}" destId="{0B788D6A-0A1E-4840-966D-7E7AF6AA0F58}" srcOrd="0" destOrd="0" presId="urn:microsoft.com/office/officeart/2005/8/layout/radial2"/>
    <dgm:cxn modelId="{437EF956-FD91-4E6D-8E45-95E5E062B7C0}" type="presParOf" srcId="{43BC698D-4B85-4594-BDF4-4A1F89741414}" destId="{366F966C-B32B-4674-813A-3E782181A8F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72B30-0414-4012-9517-0956830DB233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38CCA38-BAF0-40A7-8830-036585C8DB7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F205D0-DE46-4D5F-966C-2FC9230523E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886AB120-DA4F-4F3B-83A1-3852FA049E5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27BC1D-48A2-4552-850E-B52835AC54A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9F28B50-6058-4EDF-9F7C-FEE5AB9230E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07380-5B71-4641-B675-4614BDC8764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9EA0D21C-4F63-4748-A1F0-FB267F95306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920A03-2A05-4186-B8C5-1F08494D50A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1657E-9209-452C-98B0-E60910F522E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2205B-3486-42F0-8D57-CAF5EDDD2C6B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D9A3179A-4420-4187-9DCB-0371B06FBA7B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76BFBDD0-C262-4A14-9D59-A04809A6D83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B8EEDF-94DB-4D37-B5E0-8C32652AE30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341454DD-F38F-49D1-8305-F262AC74047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C39FE9-6D81-4729-9477-115D74EFC575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35F28B-4393-4B57-A1AB-1BBC19FBAF40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0652E-9FF0-40C9-9438-CE47F759C23A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CE397-AF1C-4497-9FBE-7A39C86A3EAB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EA74BD-8E38-4B8B-946D-55AECBDCD30A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68F3E7BF-4B5C-4BCF-B28D-13E50BF4477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8C56BDEE-5D15-48E5-976C-8BDE0951A474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534E53C1-1A9C-4109-B0E3-BBEAC5432606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0B788D6A-0A1E-4840-966D-7E7AF6AA0F58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366F966C-B32B-4674-813A-3E782181A8F8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C00000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F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016" y="2492896"/>
            <a:ext cx="4977968" cy="3660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18137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95514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1147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2021-12-07T03:56:32Z</dcterms:modified>
</cp:coreProperties>
</file>