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2" autoAdjust="0"/>
    <p:restoredTop sz="94779" autoAdjust="0"/>
  </p:normalViewPr>
  <p:slideViewPr>
    <p:cSldViewPr>
      <p:cViewPr varScale="1">
        <p:scale>
          <a:sx n="69" d="100"/>
          <a:sy n="69" d="100"/>
        </p:scale>
        <p:origin x="11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A643C9-7542-40A8-A537-D1384A4721C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DFFCF37-CAA5-4A70-8560-D98C32192C8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AF97CFA-CECE-461B-9D71-35FCCE5750E7}" type="parTrans" cxnId="{23E7591D-CB94-4B98-84A2-0C04F1EA7B31}">
      <dgm:prSet/>
      <dgm:spPr/>
      <dgm:t>
        <a:bodyPr/>
        <a:lstStyle/>
        <a:p>
          <a:endParaRPr lang="zh-TW" altLang="en-US"/>
        </a:p>
      </dgm:t>
    </dgm:pt>
    <dgm:pt modelId="{E387E6BA-C5A7-41BD-9516-5BFE97F3478B}" type="sibTrans" cxnId="{23E7591D-CB94-4B98-84A2-0C04F1EA7B31}">
      <dgm:prSet/>
      <dgm:spPr/>
      <dgm:t>
        <a:bodyPr/>
        <a:lstStyle/>
        <a:p>
          <a:endParaRPr lang="zh-TW" altLang="en-US"/>
        </a:p>
      </dgm:t>
    </dgm:pt>
    <dgm:pt modelId="{E1EF5F68-7E6A-4FF3-93FA-2986DA6B48B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EA22D34-7774-43D2-9C52-F93B3718C36F}" type="parTrans" cxnId="{8494BB92-0000-457E-99CA-6515BA19C75F}">
      <dgm:prSet/>
      <dgm:spPr/>
      <dgm:t>
        <a:bodyPr/>
        <a:lstStyle/>
        <a:p>
          <a:endParaRPr lang="zh-TW" altLang="en-US"/>
        </a:p>
      </dgm:t>
    </dgm:pt>
    <dgm:pt modelId="{70CC8836-E0A0-49A7-BBCC-9C709095B7C7}" type="sibTrans" cxnId="{8494BB92-0000-457E-99CA-6515BA19C75F}">
      <dgm:prSet/>
      <dgm:spPr/>
      <dgm:t>
        <a:bodyPr/>
        <a:lstStyle/>
        <a:p>
          <a:endParaRPr lang="zh-TW" altLang="en-US"/>
        </a:p>
      </dgm:t>
    </dgm:pt>
    <dgm:pt modelId="{96946C5F-CAEA-4140-9A2F-A09ACC22EC0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08D70C8-5AAE-4898-A91C-44C2BDA21894}" type="parTrans" cxnId="{AD907925-3659-4C0A-A798-D9608BFD55EF}">
      <dgm:prSet/>
      <dgm:spPr/>
      <dgm:t>
        <a:bodyPr/>
        <a:lstStyle/>
        <a:p>
          <a:endParaRPr lang="zh-TW" altLang="en-US"/>
        </a:p>
      </dgm:t>
    </dgm:pt>
    <dgm:pt modelId="{E88B8E78-D784-4660-B390-D6FCC0D0AA25}" type="sibTrans" cxnId="{AD907925-3659-4C0A-A798-D9608BFD55EF}">
      <dgm:prSet/>
      <dgm:spPr/>
      <dgm:t>
        <a:bodyPr/>
        <a:lstStyle/>
        <a:p>
          <a:endParaRPr lang="zh-TW" altLang="en-US"/>
        </a:p>
      </dgm:t>
    </dgm:pt>
    <dgm:pt modelId="{7DBB9FF6-816B-4A58-8DD5-DE4D98CD95B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74189F6-63C2-4970-947E-62C76E9BFA8E}" type="parTrans" cxnId="{128EF21A-29FE-4330-B01B-D1A753264C27}">
      <dgm:prSet/>
      <dgm:spPr/>
      <dgm:t>
        <a:bodyPr/>
        <a:lstStyle/>
        <a:p>
          <a:endParaRPr lang="zh-TW" altLang="en-US"/>
        </a:p>
      </dgm:t>
    </dgm:pt>
    <dgm:pt modelId="{17EB0A1C-1774-4B52-B6A4-AC91D9DF45EB}" type="sibTrans" cxnId="{128EF21A-29FE-4330-B01B-D1A753264C27}">
      <dgm:prSet/>
      <dgm:spPr/>
      <dgm:t>
        <a:bodyPr/>
        <a:lstStyle/>
        <a:p>
          <a:endParaRPr lang="zh-TW" altLang="en-US"/>
        </a:p>
      </dgm:t>
    </dgm:pt>
    <dgm:pt modelId="{A91724CA-2ED4-4119-A39C-B1B5483A3944}" type="pres">
      <dgm:prSet presAssocID="{36A643C9-7542-40A8-A537-D1384A4721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EF4C7E-ADAE-40C0-9BE7-EB8BCA05B551}" type="pres">
      <dgm:prSet presAssocID="{36A643C9-7542-40A8-A537-D1384A4721C3}" presName="fgShape" presStyleLbl="fgShp" presStyleIdx="0" presStyleCnt="1"/>
      <dgm:spPr/>
    </dgm:pt>
    <dgm:pt modelId="{8A12759A-00B9-4B11-A0C2-BDAE0E9377EA}" type="pres">
      <dgm:prSet presAssocID="{36A643C9-7542-40A8-A537-D1384A4721C3}" presName="linComp" presStyleCnt="0"/>
      <dgm:spPr/>
    </dgm:pt>
    <dgm:pt modelId="{1E051AA9-47DE-4447-8455-51E93865E230}" type="pres">
      <dgm:prSet presAssocID="{4DFFCF37-CAA5-4A70-8560-D98C32192C8C}" presName="compNode" presStyleCnt="0"/>
      <dgm:spPr/>
    </dgm:pt>
    <dgm:pt modelId="{8298996A-0CB3-44B2-9A86-B0EB7D557D5C}" type="pres">
      <dgm:prSet presAssocID="{4DFFCF37-CAA5-4A70-8560-D98C32192C8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640C53A-982E-45FF-9264-D9B52C33D400}" type="pres">
      <dgm:prSet presAssocID="{4DFFCF37-CAA5-4A70-8560-D98C32192C8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5194AD-EB49-49F6-8887-395CE2DB4B1C}" type="pres">
      <dgm:prSet presAssocID="{4DFFCF37-CAA5-4A70-8560-D98C32192C8C}" presName="invisiNode" presStyleLbl="node1" presStyleIdx="0" presStyleCnt="4"/>
      <dgm:spPr/>
    </dgm:pt>
    <dgm:pt modelId="{09B99AA5-ADC0-4784-879E-17B0DEE9A402}" type="pres">
      <dgm:prSet presAssocID="{4DFFCF37-CAA5-4A70-8560-D98C32192C8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820E55-9EC8-4084-ACD9-8F41A4A7D7E6}" type="pres">
      <dgm:prSet presAssocID="{E387E6BA-C5A7-41BD-9516-5BFE97F3478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A4ACBAF-AA82-4C15-8BCF-D16F3D7A90B3}" type="pres">
      <dgm:prSet presAssocID="{E1EF5F68-7E6A-4FF3-93FA-2986DA6B48B9}" presName="compNode" presStyleCnt="0"/>
      <dgm:spPr/>
    </dgm:pt>
    <dgm:pt modelId="{83037487-B079-4BDB-8E8C-C35E3C2361E5}" type="pres">
      <dgm:prSet presAssocID="{E1EF5F68-7E6A-4FF3-93FA-2986DA6B48B9}" presName="bkgdShape" presStyleLbl="node1" presStyleIdx="1" presStyleCnt="4" custAng="0"/>
      <dgm:spPr/>
      <dgm:t>
        <a:bodyPr/>
        <a:lstStyle/>
        <a:p>
          <a:endParaRPr lang="zh-TW" altLang="en-US"/>
        </a:p>
      </dgm:t>
    </dgm:pt>
    <dgm:pt modelId="{2EA603E4-FB44-48EF-92B8-B0668362D51C}" type="pres">
      <dgm:prSet presAssocID="{E1EF5F68-7E6A-4FF3-93FA-2986DA6B48B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ED8C52-A2DC-49F6-B32A-68B2CD09FEBD}" type="pres">
      <dgm:prSet presAssocID="{E1EF5F68-7E6A-4FF3-93FA-2986DA6B48B9}" presName="invisiNode" presStyleLbl="node1" presStyleIdx="1" presStyleCnt="4"/>
      <dgm:spPr/>
    </dgm:pt>
    <dgm:pt modelId="{0CD2DED2-C96A-4DA0-BF28-A2E2ECAFD80A}" type="pres">
      <dgm:prSet presAssocID="{E1EF5F68-7E6A-4FF3-93FA-2986DA6B48B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C6409CD-452F-46AA-919E-3FE83D54859A}" type="pres">
      <dgm:prSet presAssocID="{70CC8836-E0A0-49A7-BBCC-9C709095B7C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7C8F386-2015-4BAA-929C-1B097343F010}" type="pres">
      <dgm:prSet presAssocID="{96946C5F-CAEA-4140-9A2F-A09ACC22EC0D}" presName="compNode" presStyleCnt="0"/>
      <dgm:spPr/>
    </dgm:pt>
    <dgm:pt modelId="{525C9C45-B947-4255-99DD-7D61308AA213}" type="pres">
      <dgm:prSet presAssocID="{96946C5F-CAEA-4140-9A2F-A09ACC22EC0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CBDE983-C892-47E4-AD62-69BF02097360}" type="pres">
      <dgm:prSet presAssocID="{96946C5F-CAEA-4140-9A2F-A09ACC22EC0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A79EC9-7FE1-48BE-A158-0332BCB8B138}" type="pres">
      <dgm:prSet presAssocID="{96946C5F-CAEA-4140-9A2F-A09ACC22EC0D}" presName="invisiNode" presStyleLbl="node1" presStyleIdx="2" presStyleCnt="4"/>
      <dgm:spPr/>
    </dgm:pt>
    <dgm:pt modelId="{5BCE4A3C-618E-4D7F-B72E-8D0FB60E71B6}" type="pres">
      <dgm:prSet presAssocID="{96946C5F-CAEA-4140-9A2F-A09ACC22EC0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3E5A390-6E4E-4651-AC92-4414972E964F}" type="pres">
      <dgm:prSet presAssocID="{E88B8E78-D784-4660-B390-D6FCC0D0AA2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C4A37DA-E0ED-4643-8F40-62C9DB4FB503}" type="pres">
      <dgm:prSet presAssocID="{7DBB9FF6-816B-4A58-8DD5-DE4D98CD95BD}" presName="compNode" presStyleCnt="0"/>
      <dgm:spPr/>
    </dgm:pt>
    <dgm:pt modelId="{1D1E780F-A1AB-4308-8176-18B66BF4A7B4}" type="pres">
      <dgm:prSet presAssocID="{7DBB9FF6-816B-4A58-8DD5-DE4D98CD95B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209722C-A038-460A-BC71-D76F633BC10D}" type="pres">
      <dgm:prSet presAssocID="{7DBB9FF6-816B-4A58-8DD5-DE4D98CD95B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7D8F2F-7278-4E37-9F6F-41FFFCF836FE}" type="pres">
      <dgm:prSet presAssocID="{7DBB9FF6-816B-4A58-8DD5-DE4D98CD95BD}" presName="invisiNode" presStyleLbl="node1" presStyleIdx="3" presStyleCnt="4"/>
      <dgm:spPr/>
    </dgm:pt>
    <dgm:pt modelId="{44207FE7-3187-45A9-B27D-D43A0AF69448}" type="pres">
      <dgm:prSet presAssocID="{7DBB9FF6-816B-4A58-8DD5-DE4D98CD95B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6539EC6-8318-4349-AD89-FA9C403B73B3}" type="presOf" srcId="{70CC8836-E0A0-49A7-BBCC-9C709095B7C7}" destId="{EC6409CD-452F-46AA-919E-3FE83D54859A}" srcOrd="0" destOrd="0" presId="urn:microsoft.com/office/officeart/2005/8/layout/hList7"/>
    <dgm:cxn modelId="{57595885-2C81-4296-A9F9-089C8637489D}" type="presOf" srcId="{4DFFCF37-CAA5-4A70-8560-D98C32192C8C}" destId="{E640C53A-982E-45FF-9264-D9B52C33D400}" srcOrd="1" destOrd="0" presId="urn:microsoft.com/office/officeart/2005/8/layout/hList7"/>
    <dgm:cxn modelId="{07FDD31D-627D-4AEC-995B-6CC2FEF12475}" type="presOf" srcId="{96946C5F-CAEA-4140-9A2F-A09ACC22EC0D}" destId="{4CBDE983-C892-47E4-AD62-69BF02097360}" srcOrd="1" destOrd="0" presId="urn:microsoft.com/office/officeart/2005/8/layout/hList7"/>
    <dgm:cxn modelId="{6DE228B8-29B6-4945-B707-C6331F67F69B}" type="presOf" srcId="{E387E6BA-C5A7-41BD-9516-5BFE97F3478B}" destId="{F2820E55-9EC8-4084-ACD9-8F41A4A7D7E6}" srcOrd="0" destOrd="0" presId="urn:microsoft.com/office/officeart/2005/8/layout/hList7"/>
    <dgm:cxn modelId="{128EF21A-29FE-4330-B01B-D1A753264C27}" srcId="{36A643C9-7542-40A8-A537-D1384A4721C3}" destId="{7DBB9FF6-816B-4A58-8DD5-DE4D98CD95BD}" srcOrd="3" destOrd="0" parTransId="{274189F6-63C2-4970-947E-62C76E9BFA8E}" sibTransId="{17EB0A1C-1774-4B52-B6A4-AC91D9DF45EB}"/>
    <dgm:cxn modelId="{878818AD-25EC-4C1E-85EF-62C7B444500D}" type="presOf" srcId="{E88B8E78-D784-4660-B390-D6FCC0D0AA25}" destId="{23E5A390-6E4E-4651-AC92-4414972E964F}" srcOrd="0" destOrd="0" presId="urn:microsoft.com/office/officeart/2005/8/layout/hList7"/>
    <dgm:cxn modelId="{AD907925-3659-4C0A-A798-D9608BFD55EF}" srcId="{36A643C9-7542-40A8-A537-D1384A4721C3}" destId="{96946C5F-CAEA-4140-9A2F-A09ACC22EC0D}" srcOrd="2" destOrd="0" parTransId="{C08D70C8-5AAE-4898-A91C-44C2BDA21894}" sibTransId="{E88B8E78-D784-4660-B390-D6FCC0D0AA25}"/>
    <dgm:cxn modelId="{23E7591D-CB94-4B98-84A2-0C04F1EA7B31}" srcId="{36A643C9-7542-40A8-A537-D1384A4721C3}" destId="{4DFFCF37-CAA5-4A70-8560-D98C32192C8C}" srcOrd="0" destOrd="0" parTransId="{DAF97CFA-CECE-461B-9D71-35FCCE5750E7}" sibTransId="{E387E6BA-C5A7-41BD-9516-5BFE97F3478B}"/>
    <dgm:cxn modelId="{9850A90B-8B18-4C78-8E66-989722EFBA15}" type="presOf" srcId="{36A643C9-7542-40A8-A537-D1384A4721C3}" destId="{A91724CA-2ED4-4119-A39C-B1B5483A3944}" srcOrd="0" destOrd="0" presId="urn:microsoft.com/office/officeart/2005/8/layout/hList7"/>
    <dgm:cxn modelId="{45056AA9-9150-4D49-8C7F-FAEB6E4E775E}" type="presOf" srcId="{96946C5F-CAEA-4140-9A2F-A09ACC22EC0D}" destId="{525C9C45-B947-4255-99DD-7D61308AA213}" srcOrd="0" destOrd="0" presId="urn:microsoft.com/office/officeart/2005/8/layout/hList7"/>
    <dgm:cxn modelId="{3FDAE422-FD9D-4AF9-A0A1-FE3503F0097D}" type="presOf" srcId="{7DBB9FF6-816B-4A58-8DD5-DE4D98CD95BD}" destId="{C209722C-A038-460A-BC71-D76F633BC10D}" srcOrd="1" destOrd="0" presId="urn:microsoft.com/office/officeart/2005/8/layout/hList7"/>
    <dgm:cxn modelId="{BD302CED-12B2-4665-B3EB-AFDD2166AC20}" type="presOf" srcId="{E1EF5F68-7E6A-4FF3-93FA-2986DA6B48B9}" destId="{83037487-B079-4BDB-8E8C-C35E3C2361E5}" srcOrd="0" destOrd="0" presId="urn:microsoft.com/office/officeart/2005/8/layout/hList7"/>
    <dgm:cxn modelId="{94F9DD95-A2E0-41F9-B66F-1D7495E9BC6A}" type="presOf" srcId="{4DFFCF37-CAA5-4A70-8560-D98C32192C8C}" destId="{8298996A-0CB3-44B2-9A86-B0EB7D557D5C}" srcOrd="0" destOrd="0" presId="urn:microsoft.com/office/officeart/2005/8/layout/hList7"/>
    <dgm:cxn modelId="{8494BB92-0000-457E-99CA-6515BA19C75F}" srcId="{36A643C9-7542-40A8-A537-D1384A4721C3}" destId="{E1EF5F68-7E6A-4FF3-93FA-2986DA6B48B9}" srcOrd="1" destOrd="0" parTransId="{BEA22D34-7774-43D2-9C52-F93B3718C36F}" sibTransId="{70CC8836-E0A0-49A7-BBCC-9C709095B7C7}"/>
    <dgm:cxn modelId="{B27D207D-93C6-46A8-A1FE-D479E0C212BB}" type="presOf" srcId="{E1EF5F68-7E6A-4FF3-93FA-2986DA6B48B9}" destId="{2EA603E4-FB44-48EF-92B8-B0668362D51C}" srcOrd="1" destOrd="0" presId="urn:microsoft.com/office/officeart/2005/8/layout/hList7"/>
    <dgm:cxn modelId="{8B2C633A-5CAF-4A55-A8C0-4A76E5BCEB9C}" type="presOf" srcId="{7DBB9FF6-816B-4A58-8DD5-DE4D98CD95BD}" destId="{1D1E780F-A1AB-4308-8176-18B66BF4A7B4}" srcOrd="0" destOrd="0" presId="urn:microsoft.com/office/officeart/2005/8/layout/hList7"/>
    <dgm:cxn modelId="{5547ECF4-4972-410C-83BF-428AD8B02D49}" type="presParOf" srcId="{A91724CA-2ED4-4119-A39C-B1B5483A3944}" destId="{5AEF4C7E-ADAE-40C0-9BE7-EB8BCA05B551}" srcOrd="0" destOrd="0" presId="urn:microsoft.com/office/officeart/2005/8/layout/hList7"/>
    <dgm:cxn modelId="{2F74A6FB-C005-49E9-824B-56B3567C6084}" type="presParOf" srcId="{A91724CA-2ED4-4119-A39C-B1B5483A3944}" destId="{8A12759A-00B9-4B11-A0C2-BDAE0E9377EA}" srcOrd="1" destOrd="0" presId="urn:microsoft.com/office/officeart/2005/8/layout/hList7"/>
    <dgm:cxn modelId="{A4415AD9-55AE-4E58-A4AF-AE56394135DD}" type="presParOf" srcId="{8A12759A-00B9-4B11-A0C2-BDAE0E9377EA}" destId="{1E051AA9-47DE-4447-8455-51E93865E230}" srcOrd="0" destOrd="0" presId="urn:microsoft.com/office/officeart/2005/8/layout/hList7"/>
    <dgm:cxn modelId="{B28D71D6-3240-4716-820C-F23C82468850}" type="presParOf" srcId="{1E051AA9-47DE-4447-8455-51E93865E230}" destId="{8298996A-0CB3-44B2-9A86-B0EB7D557D5C}" srcOrd="0" destOrd="0" presId="urn:microsoft.com/office/officeart/2005/8/layout/hList7"/>
    <dgm:cxn modelId="{E140757C-66C0-4E53-B1CA-CAE7CEEAFFEF}" type="presParOf" srcId="{1E051AA9-47DE-4447-8455-51E93865E230}" destId="{E640C53A-982E-45FF-9264-D9B52C33D400}" srcOrd="1" destOrd="0" presId="urn:microsoft.com/office/officeart/2005/8/layout/hList7"/>
    <dgm:cxn modelId="{CEE4EB4A-B13D-4EC0-8D74-C1D6789C6B77}" type="presParOf" srcId="{1E051AA9-47DE-4447-8455-51E93865E230}" destId="{E65194AD-EB49-49F6-8887-395CE2DB4B1C}" srcOrd="2" destOrd="0" presId="urn:microsoft.com/office/officeart/2005/8/layout/hList7"/>
    <dgm:cxn modelId="{F809544C-542A-4EE0-9BAC-83F6ABC8F23E}" type="presParOf" srcId="{1E051AA9-47DE-4447-8455-51E93865E230}" destId="{09B99AA5-ADC0-4784-879E-17B0DEE9A402}" srcOrd="3" destOrd="0" presId="urn:microsoft.com/office/officeart/2005/8/layout/hList7"/>
    <dgm:cxn modelId="{337D2842-6CAE-49A9-9244-19CFD14A3815}" type="presParOf" srcId="{8A12759A-00B9-4B11-A0C2-BDAE0E9377EA}" destId="{F2820E55-9EC8-4084-ACD9-8F41A4A7D7E6}" srcOrd="1" destOrd="0" presId="urn:microsoft.com/office/officeart/2005/8/layout/hList7"/>
    <dgm:cxn modelId="{07129B90-80FD-4010-9D80-A2D725A4DD0D}" type="presParOf" srcId="{8A12759A-00B9-4B11-A0C2-BDAE0E9377EA}" destId="{0A4ACBAF-AA82-4C15-8BCF-D16F3D7A90B3}" srcOrd="2" destOrd="0" presId="urn:microsoft.com/office/officeart/2005/8/layout/hList7"/>
    <dgm:cxn modelId="{8344A9D1-9A13-41CD-96AF-DC697D985866}" type="presParOf" srcId="{0A4ACBAF-AA82-4C15-8BCF-D16F3D7A90B3}" destId="{83037487-B079-4BDB-8E8C-C35E3C2361E5}" srcOrd="0" destOrd="0" presId="urn:microsoft.com/office/officeart/2005/8/layout/hList7"/>
    <dgm:cxn modelId="{F7A138F1-1149-4560-90D9-69D193B795BF}" type="presParOf" srcId="{0A4ACBAF-AA82-4C15-8BCF-D16F3D7A90B3}" destId="{2EA603E4-FB44-48EF-92B8-B0668362D51C}" srcOrd="1" destOrd="0" presId="urn:microsoft.com/office/officeart/2005/8/layout/hList7"/>
    <dgm:cxn modelId="{468DAD10-B3B8-49AA-8EB1-D33E268C68C7}" type="presParOf" srcId="{0A4ACBAF-AA82-4C15-8BCF-D16F3D7A90B3}" destId="{6FED8C52-A2DC-49F6-B32A-68B2CD09FEBD}" srcOrd="2" destOrd="0" presId="urn:microsoft.com/office/officeart/2005/8/layout/hList7"/>
    <dgm:cxn modelId="{CE7BD2E4-B97C-4DB6-AE52-CF49BE553779}" type="presParOf" srcId="{0A4ACBAF-AA82-4C15-8BCF-D16F3D7A90B3}" destId="{0CD2DED2-C96A-4DA0-BF28-A2E2ECAFD80A}" srcOrd="3" destOrd="0" presId="urn:microsoft.com/office/officeart/2005/8/layout/hList7"/>
    <dgm:cxn modelId="{C72CC44F-E2E5-4B23-A576-8BCB53523141}" type="presParOf" srcId="{8A12759A-00B9-4B11-A0C2-BDAE0E9377EA}" destId="{EC6409CD-452F-46AA-919E-3FE83D54859A}" srcOrd="3" destOrd="0" presId="urn:microsoft.com/office/officeart/2005/8/layout/hList7"/>
    <dgm:cxn modelId="{13B6CEC1-595E-4426-AF31-616C13308936}" type="presParOf" srcId="{8A12759A-00B9-4B11-A0C2-BDAE0E9377EA}" destId="{07C8F386-2015-4BAA-929C-1B097343F010}" srcOrd="4" destOrd="0" presId="urn:microsoft.com/office/officeart/2005/8/layout/hList7"/>
    <dgm:cxn modelId="{3395EFBB-AA0C-4048-9A9D-5FA621FC0245}" type="presParOf" srcId="{07C8F386-2015-4BAA-929C-1B097343F010}" destId="{525C9C45-B947-4255-99DD-7D61308AA213}" srcOrd="0" destOrd="0" presId="urn:microsoft.com/office/officeart/2005/8/layout/hList7"/>
    <dgm:cxn modelId="{AC656E78-0D3A-4901-957A-C66B180F5D32}" type="presParOf" srcId="{07C8F386-2015-4BAA-929C-1B097343F010}" destId="{4CBDE983-C892-47E4-AD62-69BF02097360}" srcOrd="1" destOrd="0" presId="urn:microsoft.com/office/officeart/2005/8/layout/hList7"/>
    <dgm:cxn modelId="{1A418078-057C-4088-8ED5-F914C464052D}" type="presParOf" srcId="{07C8F386-2015-4BAA-929C-1B097343F010}" destId="{EAA79EC9-7FE1-48BE-A158-0332BCB8B138}" srcOrd="2" destOrd="0" presId="urn:microsoft.com/office/officeart/2005/8/layout/hList7"/>
    <dgm:cxn modelId="{6FD3D9DC-2C15-43E2-B4F9-139A14645EF8}" type="presParOf" srcId="{07C8F386-2015-4BAA-929C-1B097343F010}" destId="{5BCE4A3C-618E-4D7F-B72E-8D0FB60E71B6}" srcOrd="3" destOrd="0" presId="urn:microsoft.com/office/officeart/2005/8/layout/hList7"/>
    <dgm:cxn modelId="{39E5D712-F9AE-477C-B2B7-A57926FD1A6D}" type="presParOf" srcId="{8A12759A-00B9-4B11-A0C2-BDAE0E9377EA}" destId="{23E5A390-6E4E-4651-AC92-4414972E964F}" srcOrd="5" destOrd="0" presId="urn:microsoft.com/office/officeart/2005/8/layout/hList7"/>
    <dgm:cxn modelId="{46C971A9-C5EC-4583-929B-E54E7C6B944E}" type="presParOf" srcId="{8A12759A-00B9-4B11-A0C2-BDAE0E9377EA}" destId="{7C4A37DA-E0ED-4643-8F40-62C9DB4FB503}" srcOrd="6" destOrd="0" presId="urn:microsoft.com/office/officeart/2005/8/layout/hList7"/>
    <dgm:cxn modelId="{191C8686-615A-404E-9856-70EAB0903CEC}" type="presParOf" srcId="{7C4A37DA-E0ED-4643-8F40-62C9DB4FB503}" destId="{1D1E780F-A1AB-4308-8176-18B66BF4A7B4}" srcOrd="0" destOrd="0" presId="urn:microsoft.com/office/officeart/2005/8/layout/hList7"/>
    <dgm:cxn modelId="{8518032B-CEEF-4EB5-AF83-D7630480851C}" type="presParOf" srcId="{7C4A37DA-E0ED-4643-8F40-62C9DB4FB503}" destId="{C209722C-A038-460A-BC71-D76F633BC10D}" srcOrd="1" destOrd="0" presId="urn:microsoft.com/office/officeart/2005/8/layout/hList7"/>
    <dgm:cxn modelId="{0A165F49-D239-4CD2-8DC3-3C5A75146103}" type="presParOf" srcId="{7C4A37DA-E0ED-4643-8F40-62C9DB4FB503}" destId="{947D8F2F-7278-4E37-9F6F-41FFFCF836FE}" srcOrd="2" destOrd="0" presId="urn:microsoft.com/office/officeart/2005/8/layout/hList7"/>
    <dgm:cxn modelId="{E3099A09-EA3E-44E5-83C6-BB6A71CFC5CD}" type="presParOf" srcId="{7C4A37DA-E0ED-4643-8F40-62C9DB4FB503}" destId="{44207FE7-3187-45A9-B27D-D43A0AF6944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278FD8-8D33-466D-818D-3BC2B681E67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AA24454-1043-4988-8FBE-757E1D363D53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CD423A1-F7AD-4254-9CF5-F2857FF43AE5}" type="parTrans" cxnId="{9ECA6560-C411-4C99-836C-F2845141CF24}">
      <dgm:prSet/>
      <dgm:spPr/>
      <dgm:t>
        <a:bodyPr/>
        <a:lstStyle/>
        <a:p>
          <a:endParaRPr lang="zh-TW" altLang="en-US"/>
        </a:p>
      </dgm:t>
    </dgm:pt>
    <dgm:pt modelId="{45B4D1F4-A116-4284-BAE8-29C4271A8672}" type="sibTrans" cxnId="{9ECA6560-C411-4C99-836C-F2845141CF24}">
      <dgm:prSet/>
      <dgm:spPr/>
      <dgm:t>
        <a:bodyPr/>
        <a:lstStyle/>
        <a:p>
          <a:endParaRPr lang="zh-TW" altLang="en-US"/>
        </a:p>
      </dgm:t>
    </dgm:pt>
    <dgm:pt modelId="{5BD10E3C-B401-4584-A407-C786C77A3028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B89D503-0002-4B84-9530-54994B1DAC62}" type="parTrans" cxnId="{1A76E2D1-8EC7-45A1-B628-2774340ADD4E}">
      <dgm:prSet/>
      <dgm:spPr/>
      <dgm:t>
        <a:bodyPr/>
        <a:lstStyle/>
        <a:p>
          <a:endParaRPr lang="zh-TW" altLang="en-US"/>
        </a:p>
      </dgm:t>
    </dgm:pt>
    <dgm:pt modelId="{FA39411D-4A2E-4ECB-963B-18F2298FA52E}" type="sibTrans" cxnId="{1A76E2D1-8EC7-45A1-B628-2774340ADD4E}">
      <dgm:prSet/>
      <dgm:spPr/>
      <dgm:t>
        <a:bodyPr/>
        <a:lstStyle/>
        <a:p>
          <a:endParaRPr lang="zh-TW" altLang="en-US"/>
        </a:p>
      </dgm:t>
    </dgm:pt>
    <dgm:pt modelId="{8546A74A-09B1-4FD1-A900-5D034B95082F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987B8D06-8D92-45A1-899E-04EAD7CF0D2F}" type="parTrans" cxnId="{BB89065B-0A36-4B96-A9EF-85C3178EC708}">
      <dgm:prSet/>
      <dgm:spPr/>
      <dgm:t>
        <a:bodyPr/>
        <a:lstStyle/>
        <a:p>
          <a:endParaRPr lang="zh-TW" altLang="en-US"/>
        </a:p>
      </dgm:t>
    </dgm:pt>
    <dgm:pt modelId="{BDBCF6FE-AD8C-4C0F-9138-04D28CE2A259}" type="sibTrans" cxnId="{BB89065B-0A36-4B96-A9EF-85C3178EC708}">
      <dgm:prSet/>
      <dgm:spPr/>
      <dgm:t>
        <a:bodyPr/>
        <a:lstStyle/>
        <a:p>
          <a:endParaRPr lang="zh-TW" altLang="en-US"/>
        </a:p>
      </dgm:t>
    </dgm:pt>
    <dgm:pt modelId="{8892B4D1-B9D9-4F0E-A457-A2CAE5C109B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C95C2E74-163D-4FC8-A58C-BCD4F7294D36}" type="parTrans" cxnId="{0783A2D7-A9E0-4081-96B7-58C890525691}">
      <dgm:prSet/>
      <dgm:spPr/>
      <dgm:t>
        <a:bodyPr/>
        <a:lstStyle/>
        <a:p>
          <a:endParaRPr lang="zh-TW" altLang="en-US"/>
        </a:p>
      </dgm:t>
    </dgm:pt>
    <dgm:pt modelId="{D44FBB09-FD53-4760-BC93-737438E7359E}" type="sibTrans" cxnId="{0783A2D7-A9E0-4081-96B7-58C890525691}">
      <dgm:prSet/>
      <dgm:spPr/>
      <dgm:t>
        <a:bodyPr/>
        <a:lstStyle/>
        <a:p>
          <a:endParaRPr lang="zh-TW" altLang="en-US"/>
        </a:p>
      </dgm:t>
    </dgm:pt>
    <dgm:pt modelId="{BDB757EF-B20E-49CD-9255-7626B02394B6}" type="pres">
      <dgm:prSet presAssocID="{2F278FD8-8D33-466D-818D-3BC2B681E671}" presName="rootNode" presStyleCnt="0">
        <dgm:presLayoutVars>
          <dgm:chMax/>
          <dgm:chPref/>
          <dgm:dir/>
          <dgm:animLvl val="lvl"/>
        </dgm:presLayoutVars>
      </dgm:prSet>
      <dgm:spPr/>
    </dgm:pt>
    <dgm:pt modelId="{95F3BB1E-C955-4452-A59D-B6E372F728DB}" type="pres">
      <dgm:prSet presAssocID="{1AA24454-1043-4988-8FBE-757E1D363D53}" presName="composite" presStyleCnt="0"/>
      <dgm:spPr/>
    </dgm:pt>
    <dgm:pt modelId="{F340BBE1-EED7-4E32-8F60-F2776C41812D}" type="pres">
      <dgm:prSet presAssocID="{1AA24454-1043-4988-8FBE-757E1D363D5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A1F8B8A-44B4-47EE-A085-56541565B33F}" type="pres">
      <dgm:prSet presAssocID="{1AA24454-1043-4988-8FBE-757E1D363D5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70E9BB-C508-4512-BECF-BB742705B9D9}" type="pres">
      <dgm:prSet presAssocID="{1AA24454-1043-4988-8FBE-757E1D363D5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17DAF4C-B311-452E-BFB5-1FFD7171891E}" type="pres">
      <dgm:prSet presAssocID="{45B4D1F4-A116-4284-BAE8-29C4271A8672}" presName="sibTrans" presStyleCnt="0"/>
      <dgm:spPr/>
    </dgm:pt>
    <dgm:pt modelId="{7CF5A797-FF6C-4E10-A435-D144E2EEE81E}" type="pres">
      <dgm:prSet presAssocID="{8546A74A-09B1-4FD1-A900-5D034B95082F}" presName="composite" presStyleCnt="0"/>
      <dgm:spPr/>
    </dgm:pt>
    <dgm:pt modelId="{B248CC7E-A168-4441-9803-1A01E5E4E4B1}" type="pres">
      <dgm:prSet presAssocID="{8546A74A-09B1-4FD1-A900-5D034B95082F}" presName="ParentText" presStyleLbl="node1" presStyleIdx="1" presStyleCnt="2" custLinFactNeighborX="810" custLinFactNeighborY="-33560">
        <dgm:presLayoutVars>
          <dgm:chMax val="1"/>
          <dgm:chPref val="1"/>
          <dgm:bulletEnabled val="1"/>
        </dgm:presLayoutVars>
      </dgm:prSet>
      <dgm:spPr/>
    </dgm:pt>
    <dgm:pt modelId="{73A36798-206D-44AD-88A5-D3EDA213906C}" type="pres">
      <dgm:prSet presAssocID="{8546A74A-09B1-4FD1-A900-5D034B95082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8E3C235-701B-4F2B-B22F-1B07D7E2315E}" type="pres">
      <dgm:prSet presAssocID="{8546A74A-09B1-4FD1-A900-5D034B95082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ECA6560-C411-4C99-836C-F2845141CF24}" srcId="{2F278FD8-8D33-466D-818D-3BC2B681E671}" destId="{1AA24454-1043-4988-8FBE-757E1D363D53}" srcOrd="0" destOrd="0" parTransId="{4CD423A1-F7AD-4254-9CF5-F2857FF43AE5}" sibTransId="{45B4D1F4-A116-4284-BAE8-29C4271A8672}"/>
    <dgm:cxn modelId="{BB89065B-0A36-4B96-A9EF-85C3178EC708}" srcId="{2F278FD8-8D33-466D-818D-3BC2B681E671}" destId="{8546A74A-09B1-4FD1-A900-5D034B95082F}" srcOrd="1" destOrd="0" parTransId="{987B8D06-8D92-45A1-899E-04EAD7CF0D2F}" sibTransId="{BDBCF6FE-AD8C-4C0F-9138-04D28CE2A259}"/>
    <dgm:cxn modelId="{0783A2D7-A9E0-4081-96B7-58C890525691}" srcId="{8546A74A-09B1-4FD1-A900-5D034B95082F}" destId="{8892B4D1-B9D9-4F0E-A457-A2CAE5C109B5}" srcOrd="0" destOrd="0" parTransId="{C95C2E74-163D-4FC8-A58C-BCD4F7294D36}" sibTransId="{D44FBB09-FD53-4760-BC93-737438E7359E}"/>
    <dgm:cxn modelId="{96C0E99E-25BE-426D-BF94-C836FAA9A39A}" type="presOf" srcId="{2F278FD8-8D33-466D-818D-3BC2B681E671}" destId="{BDB757EF-B20E-49CD-9255-7626B02394B6}" srcOrd="0" destOrd="0" presId="urn:microsoft.com/office/officeart/2008/layout/TitledPictureBlocks"/>
    <dgm:cxn modelId="{B0B52C48-B035-431E-8345-8A5BD2B1A572}" type="presOf" srcId="{8546A74A-09B1-4FD1-A900-5D034B95082F}" destId="{B248CC7E-A168-4441-9803-1A01E5E4E4B1}" srcOrd="0" destOrd="0" presId="urn:microsoft.com/office/officeart/2008/layout/TitledPictureBlocks"/>
    <dgm:cxn modelId="{984C64B6-7C52-4BA8-8CB6-D8A72074052D}" type="presOf" srcId="{1AA24454-1043-4988-8FBE-757E1D363D53}" destId="{F340BBE1-EED7-4E32-8F60-F2776C41812D}" srcOrd="0" destOrd="0" presId="urn:microsoft.com/office/officeart/2008/layout/TitledPictureBlocks"/>
    <dgm:cxn modelId="{24DD3E96-C146-4C2D-9A82-015D135136AE}" type="presOf" srcId="{8892B4D1-B9D9-4F0E-A457-A2CAE5C109B5}" destId="{A8E3C235-701B-4F2B-B22F-1B07D7E2315E}" srcOrd="0" destOrd="0" presId="urn:microsoft.com/office/officeart/2008/layout/TitledPictureBlocks"/>
    <dgm:cxn modelId="{FBC3358B-EEAA-48D4-8DA2-71B743F2EF94}" type="presOf" srcId="{5BD10E3C-B401-4584-A407-C786C77A3028}" destId="{0470E9BB-C508-4512-BECF-BB742705B9D9}" srcOrd="0" destOrd="0" presId="urn:microsoft.com/office/officeart/2008/layout/TitledPictureBlocks"/>
    <dgm:cxn modelId="{1A76E2D1-8EC7-45A1-B628-2774340ADD4E}" srcId="{1AA24454-1043-4988-8FBE-757E1D363D53}" destId="{5BD10E3C-B401-4584-A407-C786C77A3028}" srcOrd="0" destOrd="0" parTransId="{7B89D503-0002-4B84-9530-54994B1DAC62}" sibTransId="{FA39411D-4A2E-4ECB-963B-18F2298FA52E}"/>
    <dgm:cxn modelId="{8C3D647D-A7E5-48BD-A8E7-E6E76E9B803A}" type="presParOf" srcId="{BDB757EF-B20E-49CD-9255-7626B02394B6}" destId="{95F3BB1E-C955-4452-A59D-B6E372F728DB}" srcOrd="0" destOrd="0" presId="urn:microsoft.com/office/officeart/2008/layout/TitledPictureBlocks"/>
    <dgm:cxn modelId="{FCC954E8-7EEE-4072-BF84-5C38D98D8BB9}" type="presParOf" srcId="{95F3BB1E-C955-4452-A59D-B6E372F728DB}" destId="{F340BBE1-EED7-4E32-8F60-F2776C41812D}" srcOrd="0" destOrd="0" presId="urn:microsoft.com/office/officeart/2008/layout/TitledPictureBlocks"/>
    <dgm:cxn modelId="{7140E624-1FCA-429D-823D-97D2160CED97}" type="presParOf" srcId="{95F3BB1E-C955-4452-A59D-B6E372F728DB}" destId="{1A1F8B8A-44B4-47EE-A085-56541565B33F}" srcOrd="1" destOrd="0" presId="urn:microsoft.com/office/officeart/2008/layout/TitledPictureBlocks"/>
    <dgm:cxn modelId="{507571D2-5534-47FB-A875-4D588BF27E88}" type="presParOf" srcId="{95F3BB1E-C955-4452-A59D-B6E372F728DB}" destId="{0470E9BB-C508-4512-BECF-BB742705B9D9}" srcOrd="2" destOrd="0" presId="urn:microsoft.com/office/officeart/2008/layout/TitledPictureBlocks"/>
    <dgm:cxn modelId="{3CAA5BD7-63B5-4AD4-857C-2E340738719A}" type="presParOf" srcId="{BDB757EF-B20E-49CD-9255-7626B02394B6}" destId="{817DAF4C-B311-452E-BFB5-1FFD7171891E}" srcOrd="1" destOrd="0" presId="urn:microsoft.com/office/officeart/2008/layout/TitledPictureBlocks"/>
    <dgm:cxn modelId="{6C8FF8CF-8080-4138-A4C3-4C1CE8F98E2C}" type="presParOf" srcId="{BDB757EF-B20E-49CD-9255-7626B02394B6}" destId="{7CF5A797-FF6C-4E10-A435-D144E2EEE81E}" srcOrd="2" destOrd="0" presId="urn:microsoft.com/office/officeart/2008/layout/TitledPictureBlocks"/>
    <dgm:cxn modelId="{D0E88A34-2128-433E-8D41-9A82C2AB05F1}" type="presParOf" srcId="{7CF5A797-FF6C-4E10-A435-D144E2EEE81E}" destId="{B248CC7E-A168-4441-9803-1A01E5E4E4B1}" srcOrd="0" destOrd="0" presId="urn:microsoft.com/office/officeart/2008/layout/TitledPictureBlocks"/>
    <dgm:cxn modelId="{BA32B73B-840E-4491-8B62-682AA07733C6}" type="presParOf" srcId="{7CF5A797-FF6C-4E10-A435-D144E2EEE81E}" destId="{73A36798-206D-44AD-88A5-D3EDA213906C}" srcOrd="1" destOrd="0" presId="urn:microsoft.com/office/officeart/2008/layout/TitledPictureBlocks"/>
    <dgm:cxn modelId="{72FB88F4-5B0D-476B-88FD-7B9E9AD1E88C}" type="presParOf" srcId="{7CF5A797-FF6C-4E10-A435-D144E2EEE81E}" destId="{A8E3C235-701B-4F2B-B22F-1B07D7E2315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24CDA8-976B-4D8E-A273-2BBAE049A65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3F940D0-89AA-40CF-B08B-96BA4D52C6AD}">
      <dgm:prSet/>
      <dgm:spPr>
        <a:gradFill flip="none" rotWithShape="0">
          <a:gsLst>
            <a:gs pos="0">
              <a:srgbClr val="FF00FF">
                <a:tint val="66000"/>
                <a:satMod val="160000"/>
              </a:srgbClr>
            </a:gs>
            <a:gs pos="50000">
              <a:srgbClr val="FF00FF">
                <a:tint val="44500"/>
                <a:satMod val="160000"/>
              </a:srgbClr>
            </a:gs>
            <a:gs pos="100000">
              <a:srgbClr val="FF00FF">
                <a:tint val="23500"/>
                <a:satMod val="160000"/>
              </a:srgbClr>
            </a:gs>
          </a:gsLst>
          <a:lin ang="0" scaled="1"/>
          <a:tileRect/>
        </a:gradFill>
      </dgm:spPr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40F16BD3-B14D-43DC-A0DF-98B78B40EC23}" type="parTrans" cxnId="{B727D573-8F1C-43C2-8998-478FD48D729A}">
      <dgm:prSet/>
      <dgm:spPr/>
      <dgm:t>
        <a:bodyPr/>
        <a:lstStyle/>
        <a:p>
          <a:endParaRPr lang="zh-TW" altLang="en-US"/>
        </a:p>
      </dgm:t>
    </dgm:pt>
    <dgm:pt modelId="{97EE9D6E-DF58-461C-BB18-6EEAF16219C7}" type="sibTrans" cxnId="{B727D573-8F1C-43C2-8998-478FD48D729A}">
      <dgm:prSet/>
      <dgm:spPr/>
      <dgm:t>
        <a:bodyPr/>
        <a:lstStyle/>
        <a:p>
          <a:endParaRPr lang="zh-TW" altLang="en-US"/>
        </a:p>
      </dgm:t>
    </dgm:pt>
    <dgm:pt modelId="{555D44C7-51F1-40D1-AE6A-767890BF201C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8D9B4E7-C158-48C3-9998-3225A261A55B}" type="parTrans" cxnId="{9CCCE492-355A-4236-BD34-B30168B2B54D}">
      <dgm:prSet/>
      <dgm:spPr/>
      <dgm:t>
        <a:bodyPr/>
        <a:lstStyle/>
        <a:p>
          <a:endParaRPr lang="zh-TW" altLang="en-US"/>
        </a:p>
      </dgm:t>
    </dgm:pt>
    <dgm:pt modelId="{97726482-695D-489F-B9CB-E6B551036B04}" type="sibTrans" cxnId="{9CCCE492-355A-4236-BD34-B30168B2B54D}">
      <dgm:prSet/>
      <dgm:spPr/>
      <dgm:t>
        <a:bodyPr/>
        <a:lstStyle/>
        <a:p>
          <a:endParaRPr lang="zh-TW" altLang="en-US"/>
        </a:p>
      </dgm:t>
    </dgm:pt>
    <dgm:pt modelId="{A86BC6D8-AF62-4F19-8E22-A1B3824326FF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5C1CFEA-D65E-42C7-9B98-57872FF5F76E}" type="parTrans" cxnId="{A493F045-5FCB-427C-A8A7-3A3EBA0F6449}">
      <dgm:prSet/>
      <dgm:spPr/>
      <dgm:t>
        <a:bodyPr/>
        <a:lstStyle/>
        <a:p>
          <a:endParaRPr lang="zh-TW" altLang="en-US"/>
        </a:p>
      </dgm:t>
    </dgm:pt>
    <dgm:pt modelId="{5444AC70-0034-48E5-B72E-0F6C6C2FBBAF}" type="sibTrans" cxnId="{A493F045-5FCB-427C-A8A7-3A3EBA0F6449}">
      <dgm:prSet/>
      <dgm:spPr/>
      <dgm:t>
        <a:bodyPr/>
        <a:lstStyle/>
        <a:p>
          <a:endParaRPr lang="zh-TW" altLang="en-US"/>
        </a:p>
      </dgm:t>
    </dgm:pt>
    <dgm:pt modelId="{7ACBF392-2D19-497E-931F-BAFD7C674E2E}">
      <dgm:prSet/>
      <dgm:spPr>
        <a:gradFill flip="none" rotWithShape="0">
          <a:gsLst>
            <a:gs pos="0">
              <a:srgbClr val="FF00FF">
                <a:tint val="66000"/>
                <a:satMod val="160000"/>
              </a:srgbClr>
            </a:gs>
            <a:gs pos="50000">
              <a:srgbClr val="FF00FF">
                <a:tint val="44500"/>
                <a:satMod val="160000"/>
              </a:srgbClr>
            </a:gs>
            <a:gs pos="100000">
              <a:srgbClr val="FF00FF">
                <a:tint val="23500"/>
                <a:satMod val="160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6818A15-67FF-49AA-9481-306D561A51B8}" type="parTrans" cxnId="{0E19E250-BC63-4112-8BA8-20642B9DD647}">
      <dgm:prSet/>
      <dgm:spPr/>
      <dgm:t>
        <a:bodyPr/>
        <a:lstStyle/>
        <a:p>
          <a:endParaRPr lang="zh-TW" altLang="en-US"/>
        </a:p>
      </dgm:t>
    </dgm:pt>
    <dgm:pt modelId="{F24C73C8-0C0B-40F9-B9E9-63216DEB2747}" type="sibTrans" cxnId="{0E19E250-BC63-4112-8BA8-20642B9DD647}">
      <dgm:prSet/>
      <dgm:spPr/>
      <dgm:t>
        <a:bodyPr/>
        <a:lstStyle/>
        <a:p>
          <a:endParaRPr lang="zh-TW" altLang="en-US"/>
        </a:p>
      </dgm:t>
    </dgm:pt>
    <dgm:pt modelId="{8CF0339E-F108-494F-B173-C40CD8B20ABA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BFBD8B3-20F7-453F-89B3-DA10A0DB2AA2}" type="parTrans" cxnId="{EFFB4012-F147-46EB-9554-8D97558214C4}">
      <dgm:prSet/>
      <dgm:spPr/>
      <dgm:t>
        <a:bodyPr/>
        <a:lstStyle/>
        <a:p>
          <a:endParaRPr lang="zh-TW" altLang="en-US"/>
        </a:p>
      </dgm:t>
    </dgm:pt>
    <dgm:pt modelId="{77981B1E-BB82-4F5F-BB4C-800699E3D4C2}" type="sibTrans" cxnId="{EFFB4012-F147-46EB-9554-8D97558214C4}">
      <dgm:prSet/>
      <dgm:spPr/>
      <dgm:t>
        <a:bodyPr/>
        <a:lstStyle/>
        <a:p>
          <a:endParaRPr lang="zh-TW" altLang="en-US"/>
        </a:p>
      </dgm:t>
    </dgm:pt>
    <dgm:pt modelId="{5829B31E-9C13-43E0-8AB2-ED3927B82D5A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D724522-BC0F-404C-99A8-2D61EE214F44}" type="parTrans" cxnId="{6E870454-093B-462C-B1E3-31562BC24797}">
      <dgm:prSet/>
      <dgm:spPr/>
      <dgm:t>
        <a:bodyPr/>
        <a:lstStyle/>
        <a:p>
          <a:endParaRPr lang="zh-TW" altLang="en-US"/>
        </a:p>
      </dgm:t>
    </dgm:pt>
    <dgm:pt modelId="{FF7D90F3-CBA2-4A87-BE1D-D9ED38CF6032}" type="sibTrans" cxnId="{6E870454-093B-462C-B1E3-31562BC24797}">
      <dgm:prSet/>
      <dgm:spPr/>
      <dgm:t>
        <a:bodyPr/>
        <a:lstStyle/>
        <a:p>
          <a:endParaRPr lang="zh-TW" altLang="en-US"/>
        </a:p>
      </dgm:t>
    </dgm:pt>
    <dgm:pt modelId="{5C90C19A-EC13-4BF3-9A12-41046FCCAA0F}">
      <dgm:prSet/>
      <dgm:spPr/>
      <dgm:t>
        <a:bodyPr/>
        <a:lstStyle/>
        <a:p>
          <a:pPr rtl="0"/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防疫影片：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20F9DD5-E9C0-4744-A981-BB36F9C14CDC}" type="parTrans" cxnId="{61156FDB-0DC5-4343-9025-62259D7283F9}">
      <dgm:prSet/>
      <dgm:spPr/>
      <dgm:t>
        <a:bodyPr/>
        <a:lstStyle/>
        <a:p>
          <a:endParaRPr lang="zh-TW" altLang="en-US"/>
        </a:p>
      </dgm:t>
    </dgm:pt>
    <dgm:pt modelId="{77F871C5-7F6A-4024-AF97-0525456C560B}" type="sibTrans" cxnId="{61156FDB-0DC5-4343-9025-62259D7283F9}">
      <dgm:prSet/>
      <dgm:spPr/>
      <dgm:t>
        <a:bodyPr/>
        <a:lstStyle/>
        <a:p>
          <a:endParaRPr lang="zh-TW" altLang="en-US"/>
        </a:p>
      </dgm:t>
    </dgm:pt>
    <dgm:pt modelId="{D9F791DC-5E11-4E9F-A84A-F3B03D8F1269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F94DFDA-4BF5-4F5B-A509-3BC379A7F7FC}" type="parTrans" cxnId="{4AE375FF-E4A2-451C-8406-CF531CC3C970}">
      <dgm:prSet/>
      <dgm:spPr/>
      <dgm:t>
        <a:bodyPr/>
        <a:lstStyle/>
        <a:p>
          <a:endParaRPr lang="zh-TW" altLang="en-US"/>
        </a:p>
      </dgm:t>
    </dgm:pt>
    <dgm:pt modelId="{999F659F-EEF5-4249-A3FD-7949F8EC5F0D}" type="sibTrans" cxnId="{4AE375FF-E4A2-451C-8406-CF531CC3C970}">
      <dgm:prSet/>
      <dgm:spPr/>
      <dgm:t>
        <a:bodyPr/>
        <a:lstStyle/>
        <a:p>
          <a:endParaRPr lang="zh-TW" altLang="en-US"/>
        </a:p>
      </dgm:t>
    </dgm:pt>
    <dgm:pt modelId="{B87F5B4B-8794-4625-9494-D6ABA92B1B5B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8DD4ECD-3C53-44C1-BD04-2773933FB339}" type="parTrans" cxnId="{4DD4CA33-D58C-4A55-A1E2-ABA71DED0447}">
      <dgm:prSet/>
      <dgm:spPr/>
      <dgm:t>
        <a:bodyPr/>
        <a:lstStyle/>
        <a:p>
          <a:endParaRPr lang="zh-TW" altLang="en-US"/>
        </a:p>
      </dgm:t>
    </dgm:pt>
    <dgm:pt modelId="{B0110AC7-8E8F-433F-8A8D-3357D4C2AE2D}" type="sibTrans" cxnId="{4DD4CA33-D58C-4A55-A1E2-ABA71DED0447}">
      <dgm:prSet/>
      <dgm:spPr/>
      <dgm:t>
        <a:bodyPr/>
        <a:lstStyle/>
        <a:p>
          <a:endParaRPr lang="zh-TW" altLang="en-US"/>
        </a:p>
      </dgm:t>
    </dgm:pt>
    <dgm:pt modelId="{6E7087DB-2731-40AB-ADC3-D2C9C898098C}" type="pres">
      <dgm:prSet presAssocID="{8624CDA8-976B-4D8E-A273-2BBAE049A65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1A77548-08F3-421A-94E9-96F9ED1E5014}" type="pres">
      <dgm:prSet presAssocID="{8624CDA8-976B-4D8E-A273-2BBAE049A65E}" presName="cycle" presStyleCnt="0"/>
      <dgm:spPr/>
    </dgm:pt>
    <dgm:pt modelId="{E1A81F87-BE90-4D61-8BDC-9571F7F23764}" type="pres">
      <dgm:prSet presAssocID="{8624CDA8-976B-4D8E-A273-2BBAE049A65E}" presName="centerShape" presStyleCnt="0"/>
      <dgm:spPr/>
    </dgm:pt>
    <dgm:pt modelId="{E54798A9-E14A-49F5-B124-B763C23D1307}" type="pres">
      <dgm:prSet presAssocID="{8624CDA8-976B-4D8E-A273-2BBAE049A65E}" presName="connSite" presStyleLbl="node1" presStyleIdx="0" presStyleCnt="4"/>
      <dgm:spPr/>
    </dgm:pt>
    <dgm:pt modelId="{32C4C480-C206-4D9F-A578-2C8B8F5EEF16}" type="pres">
      <dgm:prSet presAssocID="{8624CDA8-976B-4D8E-A273-2BBAE049A65E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302EC1-3F39-403B-9E55-FC730B2C42B0}" type="pres">
      <dgm:prSet presAssocID="{40F16BD3-B14D-43DC-A0DF-98B78B40EC23}" presName="Name25" presStyleLbl="parChTrans1D1" presStyleIdx="0" presStyleCnt="3"/>
      <dgm:spPr/>
    </dgm:pt>
    <dgm:pt modelId="{4D5D9A5A-B053-4D1D-B745-75AB13CF2372}" type="pres">
      <dgm:prSet presAssocID="{A3F940D0-89AA-40CF-B08B-96BA4D52C6AD}" presName="node" presStyleCnt="0"/>
      <dgm:spPr/>
    </dgm:pt>
    <dgm:pt modelId="{BDCEFA26-68D5-4A1E-969E-129B8EF39B15}" type="pres">
      <dgm:prSet presAssocID="{A3F940D0-89AA-40CF-B08B-96BA4D52C6AD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7D2BE7A2-8B8F-43A8-94DE-94D7069AAC67}" type="pres">
      <dgm:prSet presAssocID="{A3F940D0-89AA-40CF-B08B-96BA4D52C6AD}" presName="childNode" presStyleLbl="revTx" presStyleIdx="0" presStyleCnt="3">
        <dgm:presLayoutVars>
          <dgm:bulletEnabled val="1"/>
        </dgm:presLayoutVars>
      </dgm:prSet>
      <dgm:spPr/>
    </dgm:pt>
    <dgm:pt modelId="{8D4BD7DB-63BE-4852-8513-B1A48B8EDF92}" type="pres">
      <dgm:prSet presAssocID="{46818A15-67FF-49AA-9481-306D561A51B8}" presName="Name25" presStyleLbl="parChTrans1D1" presStyleIdx="1" presStyleCnt="3"/>
      <dgm:spPr/>
    </dgm:pt>
    <dgm:pt modelId="{E243B3C4-EBD6-48C0-8A76-8FA4B1CD116F}" type="pres">
      <dgm:prSet presAssocID="{7ACBF392-2D19-497E-931F-BAFD7C674E2E}" presName="node" presStyleCnt="0"/>
      <dgm:spPr/>
    </dgm:pt>
    <dgm:pt modelId="{87EC842A-AAE1-459C-9CE0-5117D3B30ADD}" type="pres">
      <dgm:prSet presAssocID="{7ACBF392-2D19-497E-931F-BAFD7C674E2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7645BAA9-0275-422D-86CD-FC43E94217C3}" type="pres">
      <dgm:prSet presAssocID="{7ACBF392-2D19-497E-931F-BAFD7C674E2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0A63DC-77D2-453B-8777-35069A48C324}" type="pres">
      <dgm:prSet presAssocID="{820F9DD5-E9C0-4744-A981-BB36F9C14CDC}" presName="Name25" presStyleLbl="parChTrans1D1" presStyleIdx="2" presStyleCnt="3"/>
      <dgm:spPr/>
    </dgm:pt>
    <dgm:pt modelId="{FD021321-15DD-4B9D-91A2-784E0C48901F}" type="pres">
      <dgm:prSet presAssocID="{5C90C19A-EC13-4BF3-9A12-41046FCCAA0F}" presName="node" presStyleCnt="0"/>
      <dgm:spPr/>
    </dgm:pt>
    <dgm:pt modelId="{1C079BC1-AF17-46E4-B996-50B13EDD10A6}" type="pres">
      <dgm:prSet presAssocID="{5C90C19A-EC13-4BF3-9A12-41046FCCAA0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EBF2DB-F382-4406-895F-77F768B76AF4}" type="pres">
      <dgm:prSet presAssocID="{5C90C19A-EC13-4BF3-9A12-41046FCCAA0F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4E60AAA-543A-4861-889D-3D681DDB8F21}" type="presOf" srcId="{7ACBF392-2D19-497E-931F-BAFD7C674E2E}" destId="{87EC842A-AAE1-459C-9CE0-5117D3B30ADD}" srcOrd="0" destOrd="0" presId="urn:microsoft.com/office/officeart/2005/8/layout/radial2"/>
    <dgm:cxn modelId="{6E870454-093B-462C-B1E3-31562BC24797}" srcId="{7ACBF392-2D19-497E-931F-BAFD7C674E2E}" destId="{5829B31E-9C13-43E0-8AB2-ED3927B82D5A}" srcOrd="1" destOrd="0" parTransId="{2D724522-BC0F-404C-99A8-2D61EE214F44}" sibTransId="{FF7D90F3-CBA2-4A87-BE1D-D9ED38CF6032}"/>
    <dgm:cxn modelId="{9CCCE492-355A-4236-BD34-B30168B2B54D}" srcId="{A3F940D0-89AA-40CF-B08B-96BA4D52C6AD}" destId="{555D44C7-51F1-40D1-AE6A-767890BF201C}" srcOrd="0" destOrd="0" parTransId="{B8D9B4E7-C158-48C3-9998-3225A261A55B}" sibTransId="{97726482-695D-489F-B9CB-E6B551036B04}"/>
    <dgm:cxn modelId="{957B29F9-D5CF-446B-ADF4-0F0A2253DDCB}" type="presOf" srcId="{8CF0339E-F108-494F-B173-C40CD8B20ABA}" destId="{7645BAA9-0275-422D-86CD-FC43E94217C3}" srcOrd="0" destOrd="0" presId="urn:microsoft.com/office/officeart/2005/8/layout/radial2"/>
    <dgm:cxn modelId="{6ECFDABA-92F3-4BA9-8208-BE69017FC2A9}" type="presOf" srcId="{A3F940D0-89AA-40CF-B08B-96BA4D52C6AD}" destId="{BDCEFA26-68D5-4A1E-969E-129B8EF39B15}" srcOrd="0" destOrd="0" presId="urn:microsoft.com/office/officeart/2005/8/layout/radial2"/>
    <dgm:cxn modelId="{61156FDB-0DC5-4343-9025-62259D7283F9}" srcId="{8624CDA8-976B-4D8E-A273-2BBAE049A65E}" destId="{5C90C19A-EC13-4BF3-9A12-41046FCCAA0F}" srcOrd="2" destOrd="0" parTransId="{820F9DD5-E9C0-4744-A981-BB36F9C14CDC}" sibTransId="{77F871C5-7F6A-4024-AF97-0525456C560B}"/>
    <dgm:cxn modelId="{0E19E250-BC63-4112-8BA8-20642B9DD647}" srcId="{8624CDA8-976B-4D8E-A273-2BBAE049A65E}" destId="{7ACBF392-2D19-497E-931F-BAFD7C674E2E}" srcOrd="1" destOrd="0" parTransId="{46818A15-67FF-49AA-9481-306D561A51B8}" sibTransId="{F24C73C8-0C0B-40F9-B9E9-63216DEB2747}"/>
    <dgm:cxn modelId="{4AE375FF-E4A2-451C-8406-CF531CC3C970}" srcId="{5C90C19A-EC13-4BF3-9A12-41046FCCAA0F}" destId="{D9F791DC-5E11-4E9F-A84A-F3B03D8F1269}" srcOrd="0" destOrd="0" parTransId="{8F94DFDA-4BF5-4F5B-A509-3BC379A7F7FC}" sibTransId="{999F659F-EEF5-4249-A3FD-7949F8EC5F0D}"/>
    <dgm:cxn modelId="{91919885-3EFB-4204-A56F-A2FB6F9EDB45}" type="presOf" srcId="{46818A15-67FF-49AA-9481-306D561A51B8}" destId="{8D4BD7DB-63BE-4852-8513-B1A48B8EDF92}" srcOrd="0" destOrd="0" presId="urn:microsoft.com/office/officeart/2005/8/layout/radial2"/>
    <dgm:cxn modelId="{A493F045-5FCB-427C-A8A7-3A3EBA0F6449}" srcId="{A3F940D0-89AA-40CF-B08B-96BA4D52C6AD}" destId="{A86BC6D8-AF62-4F19-8E22-A1B3824326FF}" srcOrd="1" destOrd="0" parTransId="{A5C1CFEA-D65E-42C7-9B98-57872FF5F76E}" sibTransId="{5444AC70-0034-48E5-B72E-0F6C6C2FBBAF}"/>
    <dgm:cxn modelId="{80605405-5255-4D43-B731-DCAC1B95C65F}" type="presOf" srcId="{820F9DD5-E9C0-4744-A981-BB36F9C14CDC}" destId="{CF0A63DC-77D2-453B-8777-35069A48C324}" srcOrd="0" destOrd="0" presId="urn:microsoft.com/office/officeart/2005/8/layout/radial2"/>
    <dgm:cxn modelId="{BDB23527-A4EB-45CB-967E-B0982C66A30A}" type="presOf" srcId="{A86BC6D8-AF62-4F19-8E22-A1B3824326FF}" destId="{7D2BE7A2-8B8F-43A8-94DE-94D7069AAC67}" srcOrd="0" destOrd="1" presId="urn:microsoft.com/office/officeart/2005/8/layout/radial2"/>
    <dgm:cxn modelId="{DAD0A844-0C1B-478D-A30A-359536018CA1}" type="presOf" srcId="{555D44C7-51F1-40D1-AE6A-767890BF201C}" destId="{7D2BE7A2-8B8F-43A8-94DE-94D7069AAC67}" srcOrd="0" destOrd="0" presId="urn:microsoft.com/office/officeart/2005/8/layout/radial2"/>
    <dgm:cxn modelId="{7E3ABFFD-89CD-4CE8-87CA-96F0349FF886}" type="presOf" srcId="{D9F791DC-5E11-4E9F-A84A-F3B03D8F1269}" destId="{AFEBF2DB-F382-4406-895F-77F768B76AF4}" srcOrd="0" destOrd="0" presId="urn:microsoft.com/office/officeart/2005/8/layout/radial2"/>
    <dgm:cxn modelId="{52D57BE2-97FE-4A17-9676-39AB29FBCFE7}" type="presOf" srcId="{8624CDA8-976B-4D8E-A273-2BBAE049A65E}" destId="{6E7087DB-2731-40AB-ADC3-D2C9C898098C}" srcOrd="0" destOrd="0" presId="urn:microsoft.com/office/officeart/2005/8/layout/radial2"/>
    <dgm:cxn modelId="{3C2E906E-6D1A-4278-9448-962D325520F8}" type="presOf" srcId="{40F16BD3-B14D-43DC-A0DF-98B78B40EC23}" destId="{04302EC1-3F39-403B-9E55-FC730B2C42B0}" srcOrd="0" destOrd="0" presId="urn:microsoft.com/office/officeart/2005/8/layout/radial2"/>
    <dgm:cxn modelId="{B727D573-8F1C-43C2-8998-478FD48D729A}" srcId="{8624CDA8-976B-4D8E-A273-2BBAE049A65E}" destId="{A3F940D0-89AA-40CF-B08B-96BA4D52C6AD}" srcOrd="0" destOrd="0" parTransId="{40F16BD3-B14D-43DC-A0DF-98B78B40EC23}" sibTransId="{97EE9D6E-DF58-461C-BB18-6EEAF16219C7}"/>
    <dgm:cxn modelId="{96DE761C-3196-4BD4-84DE-A7843167A401}" type="presOf" srcId="{B87F5B4B-8794-4625-9494-D6ABA92B1B5B}" destId="{AFEBF2DB-F382-4406-895F-77F768B76AF4}" srcOrd="0" destOrd="1" presId="urn:microsoft.com/office/officeart/2005/8/layout/radial2"/>
    <dgm:cxn modelId="{EE726DFB-B55D-4C91-A77D-569DC3FABC65}" type="presOf" srcId="{5829B31E-9C13-43E0-8AB2-ED3927B82D5A}" destId="{7645BAA9-0275-422D-86CD-FC43E94217C3}" srcOrd="0" destOrd="1" presId="urn:microsoft.com/office/officeart/2005/8/layout/radial2"/>
    <dgm:cxn modelId="{480A682C-78B8-41EE-9617-25E7C3A65D35}" type="presOf" srcId="{5C90C19A-EC13-4BF3-9A12-41046FCCAA0F}" destId="{1C079BC1-AF17-46E4-B996-50B13EDD10A6}" srcOrd="0" destOrd="0" presId="urn:microsoft.com/office/officeart/2005/8/layout/radial2"/>
    <dgm:cxn modelId="{EFFB4012-F147-46EB-9554-8D97558214C4}" srcId="{7ACBF392-2D19-497E-931F-BAFD7C674E2E}" destId="{8CF0339E-F108-494F-B173-C40CD8B20ABA}" srcOrd="0" destOrd="0" parTransId="{DBFBD8B3-20F7-453F-89B3-DA10A0DB2AA2}" sibTransId="{77981B1E-BB82-4F5F-BB4C-800699E3D4C2}"/>
    <dgm:cxn modelId="{4DD4CA33-D58C-4A55-A1E2-ABA71DED0447}" srcId="{5C90C19A-EC13-4BF3-9A12-41046FCCAA0F}" destId="{B87F5B4B-8794-4625-9494-D6ABA92B1B5B}" srcOrd="1" destOrd="0" parTransId="{58DD4ECD-3C53-44C1-BD04-2773933FB339}" sibTransId="{B0110AC7-8E8F-433F-8A8D-3357D4C2AE2D}"/>
    <dgm:cxn modelId="{6F8850E3-F82C-4191-9D7A-158C3DDA8B18}" type="presParOf" srcId="{6E7087DB-2731-40AB-ADC3-D2C9C898098C}" destId="{11A77548-08F3-421A-94E9-96F9ED1E5014}" srcOrd="0" destOrd="0" presId="urn:microsoft.com/office/officeart/2005/8/layout/radial2"/>
    <dgm:cxn modelId="{4F5814B1-D7F8-493D-A3AC-5EF2E5360CC3}" type="presParOf" srcId="{11A77548-08F3-421A-94E9-96F9ED1E5014}" destId="{E1A81F87-BE90-4D61-8BDC-9571F7F23764}" srcOrd="0" destOrd="0" presId="urn:microsoft.com/office/officeart/2005/8/layout/radial2"/>
    <dgm:cxn modelId="{CE3B0EF2-2DC3-4F37-BBE4-65E3F0E3CD87}" type="presParOf" srcId="{E1A81F87-BE90-4D61-8BDC-9571F7F23764}" destId="{E54798A9-E14A-49F5-B124-B763C23D1307}" srcOrd="0" destOrd="0" presId="urn:microsoft.com/office/officeart/2005/8/layout/radial2"/>
    <dgm:cxn modelId="{EAA24E18-EE37-439C-BDB6-4990614D0124}" type="presParOf" srcId="{E1A81F87-BE90-4D61-8BDC-9571F7F23764}" destId="{32C4C480-C206-4D9F-A578-2C8B8F5EEF16}" srcOrd="1" destOrd="0" presId="urn:microsoft.com/office/officeart/2005/8/layout/radial2"/>
    <dgm:cxn modelId="{93D202DD-77D1-4E2C-94CB-D65E5B2A4C1B}" type="presParOf" srcId="{11A77548-08F3-421A-94E9-96F9ED1E5014}" destId="{04302EC1-3F39-403B-9E55-FC730B2C42B0}" srcOrd="1" destOrd="0" presId="urn:microsoft.com/office/officeart/2005/8/layout/radial2"/>
    <dgm:cxn modelId="{B1FE1567-CB88-4B3A-A9EB-BBD88BE144D6}" type="presParOf" srcId="{11A77548-08F3-421A-94E9-96F9ED1E5014}" destId="{4D5D9A5A-B053-4D1D-B745-75AB13CF2372}" srcOrd="2" destOrd="0" presId="urn:microsoft.com/office/officeart/2005/8/layout/radial2"/>
    <dgm:cxn modelId="{186029B6-0274-48D5-B971-E4DF3946ABEA}" type="presParOf" srcId="{4D5D9A5A-B053-4D1D-B745-75AB13CF2372}" destId="{BDCEFA26-68D5-4A1E-969E-129B8EF39B15}" srcOrd="0" destOrd="0" presId="urn:microsoft.com/office/officeart/2005/8/layout/radial2"/>
    <dgm:cxn modelId="{F07669E0-C017-437C-95CD-15F0DD14C6C7}" type="presParOf" srcId="{4D5D9A5A-B053-4D1D-B745-75AB13CF2372}" destId="{7D2BE7A2-8B8F-43A8-94DE-94D7069AAC67}" srcOrd="1" destOrd="0" presId="urn:microsoft.com/office/officeart/2005/8/layout/radial2"/>
    <dgm:cxn modelId="{204591AF-59ED-4B3E-B041-0D0ADB8C7A5C}" type="presParOf" srcId="{11A77548-08F3-421A-94E9-96F9ED1E5014}" destId="{8D4BD7DB-63BE-4852-8513-B1A48B8EDF92}" srcOrd="3" destOrd="0" presId="urn:microsoft.com/office/officeart/2005/8/layout/radial2"/>
    <dgm:cxn modelId="{F6FEA16C-6D95-4E33-AF4B-10A864CC2060}" type="presParOf" srcId="{11A77548-08F3-421A-94E9-96F9ED1E5014}" destId="{E243B3C4-EBD6-48C0-8A76-8FA4B1CD116F}" srcOrd="4" destOrd="0" presId="urn:microsoft.com/office/officeart/2005/8/layout/radial2"/>
    <dgm:cxn modelId="{70CEEDDB-FF3F-4E5E-A725-0EA08A6BD831}" type="presParOf" srcId="{E243B3C4-EBD6-48C0-8A76-8FA4B1CD116F}" destId="{87EC842A-AAE1-459C-9CE0-5117D3B30ADD}" srcOrd="0" destOrd="0" presId="urn:microsoft.com/office/officeart/2005/8/layout/radial2"/>
    <dgm:cxn modelId="{84FA0536-CA7C-4AB4-9BF7-47FBF4872B7A}" type="presParOf" srcId="{E243B3C4-EBD6-48C0-8A76-8FA4B1CD116F}" destId="{7645BAA9-0275-422D-86CD-FC43E94217C3}" srcOrd="1" destOrd="0" presId="urn:microsoft.com/office/officeart/2005/8/layout/radial2"/>
    <dgm:cxn modelId="{74E1E445-A9E3-4DDB-9B6A-5C7190E7BF4E}" type="presParOf" srcId="{11A77548-08F3-421A-94E9-96F9ED1E5014}" destId="{CF0A63DC-77D2-453B-8777-35069A48C324}" srcOrd="5" destOrd="0" presId="urn:microsoft.com/office/officeart/2005/8/layout/radial2"/>
    <dgm:cxn modelId="{AC58F95B-019F-4773-896D-5428E346BDA8}" type="presParOf" srcId="{11A77548-08F3-421A-94E9-96F9ED1E5014}" destId="{FD021321-15DD-4B9D-91A2-784E0C48901F}" srcOrd="6" destOrd="0" presId="urn:microsoft.com/office/officeart/2005/8/layout/radial2"/>
    <dgm:cxn modelId="{667F5408-9C60-45FB-BB61-00C0C0095FBF}" type="presParOf" srcId="{FD021321-15DD-4B9D-91A2-784E0C48901F}" destId="{1C079BC1-AF17-46E4-B996-50B13EDD10A6}" srcOrd="0" destOrd="0" presId="urn:microsoft.com/office/officeart/2005/8/layout/radial2"/>
    <dgm:cxn modelId="{33672220-C1E4-4CFF-92F0-83ED438E5E45}" type="presParOf" srcId="{FD021321-15DD-4B9D-91A2-784E0C48901F}" destId="{AFEBF2DB-F382-4406-895F-77F768B76AF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8996A-0CB3-44B2-9A86-B0EB7D557D5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9B99AA5-ADC0-4784-879E-17B0DEE9A40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037487-B079-4BDB-8E8C-C35E3C2361E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CD2DED2-C96A-4DA0-BF28-A2E2ECAFD80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C9C45-B947-4255-99DD-7D61308AA21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BCE4A3C-618E-4D7F-B72E-8D0FB60E71B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E780F-A1AB-4308-8176-18B66BF4A7B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4207FE7-3187-45A9-B27D-D43A0AF6944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EF4C7E-ADAE-40C0-9BE7-EB8BCA05B55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F8B8A-44B4-47EE-A085-56541565B33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70E9BB-C508-4512-BECF-BB742705B9D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F340BBE1-EED7-4E32-8F60-F2776C41812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3A36798-206D-44AD-88A5-D3EDA213906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3C235-701B-4F2B-B22F-1B07D7E2315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B248CC7E-A168-4441-9803-1A01E5E4E4B1}">
      <dsp:nvSpPr>
        <dsp:cNvPr id="0" name=""/>
        <dsp:cNvSpPr/>
      </dsp:nvSpPr>
      <dsp:spPr>
        <a:xfrm>
          <a:off x="4402828" y="676674"/>
          <a:ext cx="2866518" cy="418227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02828" y="676674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A63DC-77D2-453B-8777-35069A48C324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BD7DB-63BE-4852-8513-B1A48B8EDF92}">
      <dsp:nvSpPr>
        <dsp:cNvPr id="0" name=""/>
        <dsp:cNvSpPr/>
      </dsp:nvSpPr>
      <dsp:spPr>
        <a:xfrm>
          <a:off x="2950076" y="2216941"/>
          <a:ext cx="77168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1689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02EC1-3F39-403B-9E55-FC730B2C42B0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C4C480-C206-4D9F-A578-2C8B8F5EEF16}">
      <dsp:nvSpPr>
        <dsp:cNvPr id="0" name=""/>
        <dsp:cNvSpPr/>
      </dsp:nvSpPr>
      <dsp:spPr>
        <a:xfrm>
          <a:off x="1085156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EFA26-68D5-4A1E-969E-129B8EF39B15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gradFill flip="none" rotWithShape="0">
          <a:gsLst>
            <a:gs pos="0">
              <a:srgbClr val="FF00FF">
                <a:tint val="66000"/>
                <a:satMod val="160000"/>
              </a:srgbClr>
            </a:gs>
            <a:gs pos="50000">
              <a:srgbClr val="FF00FF">
                <a:tint val="44500"/>
                <a:satMod val="160000"/>
              </a:srgbClr>
            </a:gs>
            <a:gs pos="100000">
              <a:srgbClr val="FF00FF">
                <a:tint val="23500"/>
                <a:satMod val="160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衛福部疾管署</a:t>
          </a:r>
          <a:endParaRPr lang="zh-TW" sz="2200" kern="1200"/>
        </a:p>
      </dsp:txBody>
      <dsp:txXfrm>
        <a:off x="3580731" y="181221"/>
        <a:ext cx="868491" cy="868491"/>
      </dsp:txXfrm>
    </dsp:sp>
    <dsp:sp modelId="{7D2BE7A2-8B8F-43A8-94DE-94D7069AAC67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51915" y="1351"/>
        <a:ext cx="1842347" cy="1228231"/>
      </dsp:txXfrm>
    </dsp:sp>
    <dsp:sp modelId="{87EC842A-AAE1-459C-9CE0-5117D3B30ADD}">
      <dsp:nvSpPr>
        <dsp:cNvPr id="0" name=""/>
        <dsp:cNvSpPr/>
      </dsp:nvSpPr>
      <dsp:spPr>
        <a:xfrm>
          <a:off x="3721766" y="1582728"/>
          <a:ext cx="1316414" cy="1316414"/>
        </a:xfrm>
        <a:prstGeom prst="ellipse">
          <a:avLst/>
        </a:prstGeom>
        <a:gradFill flip="none" rotWithShape="0">
          <a:gsLst>
            <a:gs pos="0">
              <a:srgbClr val="FF00FF">
                <a:tint val="66000"/>
                <a:satMod val="160000"/>
              </a:srgbClr>
            </a:gs>
            <a:gs pos="50000">
              <a:srgbClr val="FF00FF">
                <a:tint val="44500"/>
                <a:satMod val="160000"/>
              </a:srgbClr>
            </a:gs>
            <a:gs pos="100000">
              <a:srgbClr val="FF00FF">
                <a:tint val="23500"/>
                <a:satMod val="160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3914550" y="1775512"/>
        <a:ext cx="930846" cy="930846"/>
      </dsp:txXfrm>
    </dsp:sp>
    <dsp:sp modelId="{7645BAA9-0275-422D-86CD-FC43E94217C3}">
      <dsp:nvSpPr>
        <dsp:cNvPr id="0" name=""/>
        <dsp:cNvSpPr/>
      </dsp:nvSpPr>
      <dsp:spPr>
        <a:xfrm>
          <a:off x="5169822" y="158272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  <a:endParaRPr lang="zh-TW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169822" y="1582728"/>
        <a:ext cx="1974621" cy="1316414"/>
      </dsp:txXfrm>
    </dsp:sp>
    <dsp:sp modelId="{1C079BC1-AF17-46E4-B996-50B13EDD10A6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防疫影片：</a:t>
          </a:r>
          <a:endParaRPr lang="zh-TW" sz="2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79007" y="3400980"/>
        <a:ext cx="930846" cy="930846"/>
      </dsp:txXfrm>
    </dsp:sp>
    <dsp:sp modelId="{AFEBF2DB-F382-4406-895F-77F768B76AF4}">
      <dsp:nvSpPr>
        <dsp:cNvPr id="0" name=""/>
        <dsp:cNvSpPr/>
      </dsp:nvSpPr>
      <dsp:spPr>
        <a:xfrm>
          <a:off x="4734279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觀賞防疫影片</a:t>
          </a:r>
          <a:endParaRPr lang="zh-TW" altLang="en-US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照顧自己，愛護家人！</a:t>
          </a:r>
          <a:endParaRPr lang="zh-TW" altLang="en-US" sz="1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734279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防疫大作戰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807" y="2132856"/>
            <a:ext cx="5215731" cy="38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7511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3857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2251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1346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2021-12-07T04:00:42Z</dcterms:modified>
</cp:coreProperties>
</file>