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0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FF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EFCA52-2788-4509-BDA2-1D580C72210C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90D3607-7F84-426D-8F8C-585E5A17586A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2A42464C-5925-46C6-B5F8-ED32862407A0}" type="parTrans" cxnId="{9C11D88C-28BB-4775-879C-B832B85F4FEE}">
      <dgm:prSet/>
      <dgm:spPr/>
      <dgm:t>
        <a:bodyPr/>
        <a:lstStyle/>
        <a:p>
          <a:endParaRPr lang="zh-TW" altLang="en-US"/>
        </a:p>
      </dgm:t>
    </dgm:pt>
    <dgm:pt modelId="{EB00B724-D572-4390-83A3-7FB99D46F51A}" type="sibTrans" cxnId="{9C11D88C-28BB-4775-879C-B832B85F4FEE}">
      <dgm:prSet/>
      <dgm:spPr/>
      <dgm:t>
        <a:bodyPr/>
        <a:lstStyle/>
        <a:p>
          <a:endParaRPr lang="zh-TW" altLang="en-US"/>
        </a:p>
      </dgm:t>
    </dgm:pt>
    <dgm:pt modelId="{4AC60141-80CE-4C7F-BB41-77C8582915CC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68D3DD1C-BCFD-43EC-9367-FD2C9E4B3FE3}" type="parTrans" cxnId="{371A42F9-B4DB-48BC-B8A6-97125D86A2BE}">
      <dgm:prSet/>
      <dgm:spPr/>
      <dgm:t>
        <a:bodyPr/>
        <a:lstStyle/>
        <a:p>
          <a:endParaRPr lang="zh-TW" altLang="en-US"/>
        </a:p>
      </dgm:t>
    </dgm:pt>
    <dgm:pt modelId="{E427AFB3-8AB6-4E0C-9B48-8AF55384E1B4}" type="sibTrans" cxnId="{371A42F9-B4DB-48BC-B8A6-97125D86A2BE}">
      <dgm:prSet/>
      <dgm:spPr/>
      <dgm:t>
        <a:bodyPr/>
        <a:lstStyle/>
        <a:p>
          <a:endParaRPr lang="zh-TW" altLang="en-US"/>
        </a:p>
      </dgm:t>
    </dgm:pt>
    <dgm:pt modelId="{3C18D75A-87B0-4369-BA64-7DF9004D495D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F588B5C7-6183-4AFF-BCA7-FCDFEE1FF310}" type="parTrans" cxnId="{1E10D021-49D1-4191-93B6-B943FD50EA3F}">
      <dgm:prSet/>
      <dgm:spPr/>
      <dgm:t>
        <a:bodyPr/>
        <a:lstStyle/>
        <a:p>
          <a:endParaRPr lang="zh-TW" altLang="en-US"/>
        </a:p>
      </dgm:t>
    </dgm:pt>
    <dgm:pt modelId="{E258D309-4460-455C-A90F-A9DC92D9344D}" type="sibTrans" cxnId="{1E10D021-49D1-4191-93B6-B943FD50EA3F}">
      <dgm:prSet/>
      <dgm:spPr/>
      <dgm:t>
        <a:bodyPr/>
        <a:lstStyle/>
        <a:p>
          <a:endParaRPr lang="zh-TW" altLang="en-US"/>
        </a:p>
      </dgm:t>
    </dgm:pt>
    <dgm:pt modelId="{AE639DFE-43EB-427A-8430-C53F45521EC2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61EC707-172F-4A34-ADCA-2C42621ED03B}" type="parTrans" cxnId="{F5D5FD8A-3ABA-4B76-8AD1-5E72F0472F77}">
      <dgm:prSet/>
      <dgm:spPr/>
      <dgm:t>
        <a:bodyPr/>
        <a:lstStyle/>
        <a:p>
          <a:endParaRPr lang="zh-TW" altLang="en-US"/>
        </a:p>
      </dgm:t>
    </dgm:pt>
    <dgm:pt modelId="{6DB166DB-4E23-4C25-8E3F-50D4E7C756AD}" type="sibTrans" cxnId="{F5D5FD8A-3ABA-4B76-8AD1-5E72F0472F77}">
      <dgm:prSet/>
      <dgm:spPr/>
      <dgm:t>
        <a:bodyPr/>
        <a:lstStyle/>
        <a:p>
          <a:endParaRPr lang="zh-TW" altLang="en-US"/>
        </a:p>
      </dgm:t>
    </dgm:pt>
    <dgm:pt modelId="{3C3901C1-2C11-4322-A4F2-69031F9DDBB6}" type="pres">
      <dgm:prSet presAssocID="{09EFCA52-2788-4509-BDA2-1D580C72210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A08429F-D265-43CF-B2D8-2C0EE095EFA7}" type="pres">
      <dgm:prSet presAssocID="{09EFCA52-2788-4509-BDA2-1D580C72210C}" presName="fgShape" presStyleLbl="fgShp" presStyleIdx="0" presStyleCnt="1"/>
      <dgm:spPr/>
    </dgm:pt>
    <dgm:pt modelId="{C13EB7CE-4D3B-4E99-91BB-5A61104E674D}" type="pres">
      <dgm:prSet presAssocID="{09EFCA52-2788-4509-BDA2-1D580C72210C}" presName="linComp" presStyleCnt="0"/>
      <dgm:spPr/>
    </dgm:pt>
    <dgm:pt modelId="{1E499612-9462-45C5-B9F4-60575F8D0B90}" type="pres">
      <dgm:prSet presAssocID="{190D3607-7F84-426D-8F8C-585E5A17586A}" presName="compNode" presStyleCnt="0"/>
      <dgm:spPr/>
    </dgm:pt>
    <dgm:pt modelId="{CC482D58-762D-42C2-B282-D222B60B100D}" type="pres">
      <dgm:prSet presAssocID="{190D3607-7F84-426D-8F8C-585E5A17586A}" presName="bkgdShape" presStyleLbl="node1" presStyleIdx="0" presStyleCnt="4" custLinFactNeighborX="-95" custLinFactNeighborY="632"/>
      <dgm:spPr/>
      <dgm:t>
        <a:bodyPr/>
        <a:lstStyle/>
        <a:p>
          <a:endParaRPr lang="zh-TW" altLang="en-US"/>
        </a:p>
      </dgm:t>
    </dgm:pt>
    <dgm:pt modelId="{A2EE7241-2520-48DC-8598-B7DAD25770B9}" type="pres">
      <dgm:prSet presAssocID="{190D3607-7F84-426D-8F8C-585E5A17586A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7DB3E7-D25F-4C6B-BE11-D73093B3933A}" type="pres">
      <dgm:prSet presAssocID="{190D3607-7F84-426D-8F8C-585E5A17586A}" presName="invisiNode" presStyleLbl="node1" presStyleIdx="0" presStyleCnt="4"/>
      <dgm:spPr/>
    </dgm:pt>
    <dgm:pt modelId="{4D821259-9DF9-4639-B4A5-BAA8FFB450F7}" type="pres">
      <dgm:prSet presAssocID="{190D3607-7F84-426D-8F8C-585E5A17586A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FB2EC83-0503-47FA-ABAD-737E0EB81B96}" type="pres">
      <dgm:prSet presAssocID="{EB00B724-D572-4390-83A3-7FB99D46F51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06CF799-62CF-477C-B3F3-204E50546D1B}" type="pres">
      <dgm:prSet presAssocID="{4AC60141-80CE-4C7F-BB41-77C8582915CC}" presName="compNode" presStyleCnt="0"/>
      <dgm:spPr/>
    </dgm:pt>
    <dgm:pt modelId="{DA306E8A-E7DC-4A31-B321-98A63D0E41D5}" type="pres">
      <dgm:prSet presAssocID="{4AC60141-80CE-4C7F-BB41-77C8582915CC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297C4F53-2286-4373-BD32-3C8FA7A3FA3D}" type="pres">
      <dgm:prSet presAssocID="{4AC60141-80CE-4C7F-BB41-77C8582915C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B61EC2-40DE-485D-89A5-8402EAE6D74C}" type="pres">
      <dgm:prSet presAssocID="{4AC60141-80CE-4C7F-BB41-77C8582915CC}" presName="invisiNode" presStyleLbl="node1" presStyleIdx="1" presStyleCnt="4"/>
      <dgm:spPr/>
    </dgm:pt>
    <dgm:pt modelId="{05C4FE18-4073-43FD-89F2-0E3FAD9C878C}" type="pres">
      <dgm:prSet presAssocID="{4AC60141-80CE-4C7F-BB41-77C8582915C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706713D-9439-4B68-AC08-68FBAFA371E0}" type="pres">
      <dgm:prSet presAssocID="{E427AFB3-8AB6-4E0C-9B48-8AF55384E1B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6488B09-6779-4B8C-9567-559672B8CD1E}" type="pres">
      <dgm:prSet presAssocID="{3C18D75A-87B0-4369-BA64-7DF9004D495D}" presName="compNode" presStyleCnt="0"/>
      <dgm:spPr/>
    </dgm:pt>
    <dgm:pt modelId="{2D54D617-533C-4F98-89C5-35D43767B5E0}" type="pres">
      <dgm:prSet presAssocID="{3C18D75A-87B0-4369-BA64-7DF9004D495D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1BC3E6C-F092-4E92-BBF9-1E3F9698998B}" type="pres">
      <dgm:prSet presAssocID="{3C18D75A-87B0-4369-BA64-7DF9004D495D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DCA3B6-DFF7-48B2-BA7F-7014A1C0B34E}" type="pres">
      <dgm:prSet presAssocID="{3C18D75A-87B0-4369-BA64-7DF9004D495D}" presName="invisiNode" presStyleLbl="node1" presStyleIdx="2" presStyleCnt="4"/>
      <dgm:spPr/>
    </dgm:pt>
    <dgm:pt modelId="{B7690575-441A-4610-BCAF-9024FE052181}" type="pres">
      <dgm:prSet presAssocID="{3C18D75A-87B0-4369-BA64-7DF9004D495D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D471CEB-7275-4552-839E-F4D2E32956C4}" type="pres">
      <dgm:prSet presAssocID="{E258D309-4460-455C-A90F-A9DC92D9344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2114CC4-0046-42C8-AF47-0C33D693C5B8}" type="pres">
      <dgm:prSet presAssocID="{AE639DFE-43EB-427A-8430-C53F45521EC2}" presName="compNode" presStyleCnt="0"/>
      <dgm:spPr/>
    </dgm:pt>
    <dgm:pt modelId="{BD3B708B-C9A1-4206-94CE-1B0B848DD65D}" type="pres">
      <dgm:prSet presAssocID="{AE639DFE-43EB-427A-8430-C53F45521EC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D360B88-9F93-4E67-A5EB-16F43F00979F}" type="pres">
      <dgm:prSet presAssocID="{AE639DFE-43EB-427A-8430-C53F45521EC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307519-B094-45F5-89D3-82AD3EBD921E}" type="pres">
      <dgm:prSet presAssocID="{AE639DFE-43EB-427A-8430-C53F45521EC2}" presName="invisiNode" presStyleLbl="node1" presStyleIdx="3" presStyleCnt="4"/>
      <dgm:spPr/>
    </dgm:pt>
    <dgm:pt modelId="{3DEA22B2-F4E1-46EB-8DB2-FEA3B32E6D66}" type="pres">
      <dgm:prSet presAssocID="{AE639DFE-43EB-427A-8430-C53F45521EC2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E10D021-49D1-4191-93B6-B943FD50EA3F}" srcId="{09EFCA52-2788-4509-BDA2-1D580C72210C}" destId="{3C18D75A-87B0-4369-BA64-7DF9004D495D}" srcOrd="2" destOrd="0" parTransId="{F588B5C7-6183-4AFF-BCA7-FCDFEE1FF310}" sibTransId="{E258D309-4460-455C-A90F-A9DC92D9344D}"/>
    <dgm:cxn modelId="{952C73AF-14A4-41F8-B00B-0B86AC396ADF}" type="presOf" srcId="{E427AFB3-8AB6-4E0C-9B48-8AF55384E1B4}" destId="{F706713D-9439-4B68-AC08-68FBAFA371E0}" srcOrd="0" destOrd="0" presId="urn:microsoft.com/office/officeart/2005/8/layout/hList7"/>
    <dgm:cxn modelId="{8E626FF8-D09C-4A84-97F0-F498CDC2AE90}" type="presOf" srcId="{E258D309-4460-455C-A90F-A9DC92D9344D}" destId="{FD471CEB-7275-4552-839E-F4D2E32956C4}" srcOrd="0" destOrd="0" presId="urn:microsoft.com/office/officeart/2005/8/layout/hList7"/>
    <dgm:cxn modelId="{5EC42814-0A32-4EA1-9381-01A11747D8DA}" type="presOf" srcId="{4AC60141-80CE-4C7F-BB41-77C8582915CC}" destId="{DA306E8A-E7DC-4A31-B321-98A63D0E41D5}" srcOrd="0" destOrd="0" presId="urn:microsoft.com/office/officeart/2005/8/layout/hList7"/>
    <dgm:cxn modelId="{0A0DE370-97BF-4C05-82F9-6CE5E5F92D3F}" type="presOf" srcId="{EB00B724-D572-4390-83A3-7FB99D46F51A}" destId="{8FB2EC83-0503-47FA-ABAD-737E0EB81B96}" srcOrd="0" destOrd="0" presId="urn:microsoft.com/office/officeart/2005/8/layout/hList7"/>
    <dgm:cxn modelId="{5CB25EBD-F69F-4AFE-B98F-D76652591A8B}" type="presOf" srcId="{4AC60141-80CE-4C7F-BB41-77C8582915CC}" destId="{297C4F53-2286-4373-BD32-3C8FA7A3FA3D}" srcOrd="1" destOrd="0" presId="urn:microsoft.com/office/officeart/2005/8/layout/hList7"/>
    <dgm:cxn modelId="{F242E5AD-F34F-47F5-A932-FC1D4AEC1CFB}" type="presOf" srcId="{09EFCA52-2788-4509-BDA2-1D580C72210C}" destId="{3C3901C1-2C11-4322-A4F2-69031F9DDBB6}" srcOrd="0" destOrd="0" presId="urn:microsoft.com/office/officeart/2005/8/layout/hList7"/>
    <dgm:cxn modelId="{71BB47EC-45CF-4DF7-A44E-5DAE7DD8FB1C}" type="presOf" srcId="{AE639DFE-43EB-427A-8430-C53F45521EC2}" destId="{3D360B88-9F93-4E67-A5EB-16F43F00979F}" srcOrd="1" destOrd="0" presId="urn:microsoft.com/office/officeart/2005/8/layout/hList7"/>
    <dgm:cxn modelId="{A4C0B9A8-C79F-48B8-BC9B-92CCBDBBD44E}" type="presOf" srcId="{190D3607-7F84-426D-8F8C-585E5A17586A}" destId="{A2EE7241-2520-48DC-8598-B7DAD25770B9}" srcOrd="1" destOrd="0" presId="urn:microsoft.com/office/officeart/2005/8/layout/hList7"/>
    <dgm:cxn modelId="{B6585084-CD8E-409D-A447-881DEDCB3367}" type="presOf" srcId="{AE639DFE-43EB-427A-8430-C53F45521EC2}" destId="{BD3B708B-C9A1-4206-94CE-1B0B848DD65D}" srcOrd="0" destOrd="0" presId="urn:microsoft.com/office/officeart/2005/8/layout/hList7"/>
    <dgm:cxn modelId="{F5D5FD8A-3ABA-4B76-8AD1-5E72F0472F77}" srcId="{09EFCA52-2788-4509-BDA2-1D580C72210C}" destId="{AE639DFE-43EB-427A-8430-C53F45521EC2}" srcOrd="3" destOrd="0" parTransId="{061EC707-172F-4A34-ADCA-2C42621ED03B}" sibTransId="{6DB166DB-4E23-4C25-8E3F-50D4E7C756AD}"/>
    <dgm:cxn modelId="{1CE05731-2495-4BA5-B391-580AD2ACA01F}" type="presOf" srcId="{3C18D75A-87B0-4369-BA64-7DF9004D495D}" destId="{21BC3E6C-F092-4E92-BBF9-1E3F9698998B}" srcOrd="1" destOrd="0" presId="urn:microsoft.com/office/officeart/2005/8/layout/hList7"/>
    <dgm:cxn modelId="{9C11D88C-28BB-4775-879C-B832B85F4FEE}" srcId="{09EFCA52-2788-4509-BDA2-1D580C72210C}" destId="{190D3607-7F84-426D-8F8C-585E5A17586A}" srcOrd="0" destOrd="0" parTransId="{2A42464C-5925-46C6-B5F8-ED32862407A0}" sibTransId="{EB00B724-D572-4390-83A3-7FB99D46F51A}"/>
    <dgm:cxn modelId="{5CF3204E-D8CD-459D-BAD4-B9EB5481E9B7}" type="presOf" srcId="{190D3607-7F84-426D-8F8C-585E5A17586A}" destId="{CC482D58-762D-42C2-B282-D222B60B100D}" srcOrd="0" destOrd="0" presId="urn:microsoft.com/office/officeart/2005/8/layout/hList7"/>
    <dgm:cxn modelId="{371A42F9-B4DB-48BC-B8A6-97125D86A2BE}" srcId="{09EFCA52-2788-4509-BDA2-1D580C72210C}" destId="{4AC60141-80CE-4C7F-BB41-77C8582915CC}" srcOrd="1" destOrd="0" parTransId="{68D3DD1C-BCFD-43EC-9367-FD2C9E4B3FE3}" sibTransId="{E427AFB3-8AB6-4E0C-9B48-8AF55384E1B4}"/>
    <dgm:cxn modelId="{EF2A8721-6236-4A6B-A611-DA581F923DC7}" type="presOf" srcId="{3C18D75A-87B0-4369-BA64-7DF9004D495D}" destId="{2D54D617-533C-4F98-89C5-35D43767B5E0}" srcOrd="0" destOrd="0" presId="urn:microsoft.com/office/officeart/2005/8/layout/hList7"/>
    <dgm:cxn modelId="{6DDDF3EF-2E43-4CE4-8B79-911CC1F1FB28}" type="presParOf" srcId="{3C3901C1-2C11-4322-A4F2-69031F9DDBB6}" destId="{1A08429F-D265-43CF-B2D8-2C0EE095EFA7}" srcOrd="0" destOrd="0" presId="urn:microsoft.com/office/officeart/2005/8/layout/hList7"/>
    <dgm:cxn modelId="{4237464C-8029-4051-BEB0-A81ECEE514BF}" type="presParOf" srcId="{3C3901C1-2C11-4322-A4F2-69031F9DDBB6}" destId="{C13EB7CE-4D3B-4E99-91BB-5A61104E674D}" srcOrd="1" destOrd="0" presId="urn:microsoft.com/office/officeart/2005/8/layout/hList7"/>
    <dgm:cxn modelId="{800B4ABE-8FA8-440A-8D9E-79E697663F2E}" type="presParOf" srcId="{C13EB7CE-4D3B-4E99-91BB-5A61104E674D}" destId="{1E499612-9462-45C5-B9F4-60575F8D0B90}" srcOrd="0" destOrd="0" presId="urn:microsoft.com/office/officeart/2005/8/layout/hList7"/>
    <dgm:cxn modelId="{0464DCE4-2588-4337-880D-C15790E8187C}" type="presParOf" srcId="{1E499612-9462-45C5-B9F4-60575F8D0B90}" destId="{CC482D58-762D-42C2-B282-D222B60B100D}" srcOrd="0" destOrd="0" presId="urn:microsoft.com/office/officeart/2005/8/layout/hList7"/>
    <dgm:cxn modelId="{FFC08811-27B2-4EA8-BE69-6E43AAFAC08F}" type="presParOf" srcId="{1E499612-9462-45C5-B9F4-60575F8D0B90}" destId="{A2EE7241-2520-48DC-8598-B7DAD25770B9}" srcOrd="1" destOrd="0" presId="urn:microsoft.com/office/officeart/2005/8/layout/hList7"/>
    <dgm:cxn modelId="{43529C63-4269-4BA7-A864-CCAFA55308F0}" type="presParOf" srcId="{1E499612-9462-45C5-B9F4-60575F8D0B90}" destId="{097DB3E7-D25F-4C6B-BE11-D73093B3933A}" srcOrd="2" destOrd="0" presId="urn:microsoft.com/office/officeart/2005/8/layout/hList7"/>
    <dgm:cxn modelId="{FE6E66E4-4E56-4EB7-88BB-3812F529604F}" type="presParOf" srcId="{1E499612-9462-45C5-B9F4-60575F8D0B90}" destId="{4D821259-9DF9-4639-B4A5-BAA8FFB450F7}" srcOrd="3" destOrd="0" presId="urn:microsoft.com/office/officeart/2005/8/layout/hList7"/>
    <dgm:cxn modelId="{C4D5F640-CC08-4294-A67D-747678B32E72}" type="presParOf" srcId="{C13EB7CE-4D3B-4E99-91BB-5A61104E674D}" destId="{8FB2EC83-0503-47FA-ABAD-737E0EB81B96}" srcOrd="1" destOrd="0" presId="urn:microsoft.com/office/officeart/2005/8/layout/hList7"/>
    <dgm:cxn modelId="{16D98745-A1D2-48F9-9CEA-B66BA099715E}" type="presParOf" srcId="{C13EB7CE-4D3B-4E99-91BB-5A61104E674D}" destId="{B06CF799-62CF-477C-B3F3-204E50546D1B}" srcOrd="2" destOrd="0" presId="urn:microsoft.com/office/officeart/2005/8/layout/hList7"/>
    <dgm:cxn modelId="{7D140B6F-E43C-423E-915A-687867331464}" type="presParOf" srcId="{B06CF799-62CF-477C-B3F3-204E50546D1B}" destId="{DA306E8A-E7DC-4A31-B321-98A63D0E41D5}" srcOrd="0" destOrd="0" presId="urn:microsoft.com/office/officeart/2005/8/layout/hList7"/>
    <dgm:cxn modelId="{7C278BCB-491A-4FBF-83BF-5D3895C606FE}" type="presParOf" srcId="{B06CF799-62CF-477C-B3F3-204E50546D1B}" destId="{297C4F53-2286-4373-BD32-3C8FA7A3FA3D}" srcOrd="1" destOrd="0" presId="urn:microsoft.com/office/officeart/2005/8/layout/hList7"/>
    <dgm:cxn modelId="{C35C9C6F-CC54-4C27-A08F-1E9B275BE440}" type="presParOf" srcId="{B06CF799-62CF-477C-B3F3-204E50546D1B}" destId="{28B61EC2-40DE-485D-89A5-8402EAE6D74C}" srcOrd="2" destOrd="0" presId="urn:microsoft.com/office/officeart/2005/8/layout/hList7"/>
    <dgm:cxn modelId="{3873E0D0-557A-4034-AE02-38D4F74F46A9}" type="presParOf" srcId="{B06CF799-62CF-477C-B3F3-204E50546D1B}" destId="{05C4FE18-4073-43FD-89F2-0E3FAD9C878C}" srcOrd="3" destOrd="0" presId="urn:microsoft.com/office/officeart/2005/8/layout/hList7"/>
    <dgm:cxn modelId="{24C1C51F-117A-4A02-B0ED-88E288F55368}" type="presParOf" srcId="{C13EB7CE-4D3B-4E99-91BB-5A61104E674D}" destId="{F706713D-9439-4B68-AC08-68FBAFA371E0}" srcOrd="3" destOrd="0" presId="urn:microsoft.com/office/officeart/2005/8/layout/hList7"/>
    <dgm:cxn modelId="{E5F12B7A-B546-44A3-863F-49783E633633}" type="presParOf" srcId="{C13EB7CE-4D3B-4E99-91BB-5A61104E674D}" destId="{E6488B09-6779-4B8C-9567-559672B8CD1E}" srcOrd="4" destOrd="0" presId="urn:microsoft.com/office/officeart/2005/8/layout/hList7"/>
    <dgm:cxn modelId="{8CF2A7A6-815A-4296-A725-09B8E76EEE4A}" type="presParOf" srcId="{E6488B09-6779-4B8C-9567-559672B8CD1E}" destId="{2D54D617-533C-4F98-89C5-35D43767B5E0}" srcOrd="0" destOrd="0" presId="urn:microsoft.com/office/officeart/2005/8/layout/hList7"/>
    <dgm:cxn modelId="{FA034F0B-AE7D-4EC3-BA47-F6139D268ED9}" type="presParOf" srcId="{E6488B09-6779-4B8C-9567-559672B8CD1E}" destId="{21BC3E6C-F092-4E92-BBF9-1E3F9698998B}" srcOrd="1" destOrd="0" presId="urn:microsoft.com/office/officeart/2005/8/layout/hList7"/>
    <dgm:cxn modelId="{36BA738E-2649-42FB-895B-8845D8984DB0}" type="presParOf" srcId="{E6488B09-6779-4B8C-9567-559672B8CD1E}" destId="{76DCA3B6-DFF7-48B2-BA7F-7014A1C0B34E}" srcOrd="2" destOrd="0" presId="urn:microsoft.com/office/officeart/2005/8/layout/hList7"/>
    <dgm:cxn modelId="{581163B9-8614-457E-96AF-C5C5AD4D3C07}" type="presParOf" srcId="{E6488B09-6779-4B8C-9567-559672B8CD1E}" destId="{B7690575-441A-4610-BCAF-9024FE052181}" srcOrd="3" destOrd="0" presId="urn:microsoft.com/office/officeart/2005/8/layout/hList7"/>
    <dgm:cxn modelId="{33A09DDE-E3B7-4073-AC84-AA5745446D5E}" type="presParOf" srcId="{C13EB7CE-4D3B-4E99-91BB-5A61104E674D}" destId="{FD471CEB-7275-4552-839E-F4D2E32956C4}" srcOrd="5" destOrd="0" presId="urn:microsoft.com/office/officeart/2005/8/layout/hList7"/>
    <dgm:cxn modelId="{603200E5-AE3D-4B4A-962B-8C6D7926908F}" type="presParOf" srcId="{C13EB7CE-4D3B-4E99-91BB-5A61104E674D}" destId="{72114CC4-0046-42C8-AF47-0C33D693C5B8}" srcOrd="6" destOrd="0" presId="urn:microsoft.com/office/officeart/2005/8/layout/hList7"/>
    <dgm:cxn modelId="{8355CF8B-CCF5-4930-A202-6B0D0FBF066B}" type="presParOf" srcId="{72114CC4-0046-42C8-AF47-0C33D693C5B8}" destId="{BD3B708B-C9A1-4206-94CE-1B0B848DD65D}" srcOrd="0" destOrd="0" presId="urn:microsoft.com/office/officeart/2005/8/layout/hList7"/>
    <dgm:cxn modelId="{E8DD718F-3A9F-4643-B6D2-F9307A590F88}" type="presParOf" srcId="{72114CC4-0046-42C8-AF47-0C33D693C5B8}" destId="{3D360B88-9F93-4E67-A5EB-16F43F00979F}" srcOrd="1" destOrd="0" presId="urn:microsoft.com/office/officeart/2005/8/layout/hList7"/>
    <dgm:cxn modelId="{9B9BEE60-6B31-486B-9DEA-516C91996AE8}" type="presParOf" srcId="{72114CC4-0046-42C8-AF47-0C33D693C5B8}" destId="{BF307519-B094-45F5-89D3-82AD3EBD921E}" srcOrd="2" destOrd="0" presId="urn:microsoft.com/office/officeart/2005/8/layout/hList7"/>
    <dgm:cxn modelId="{1E7AB917-3D0C-488E-A83D-96DE4D4DE671}" type="presParOf" srcId="{72114CC4-0046-42C8-AF47-0C33D693C5B8}" destId="{3DEA22B2-F4E1-46EB-8DB2-FEA3B32E6D66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179EC7-65B9-442F-BBF4-486A604F233A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CF70CE8-995D-4458-A990-421A236C6483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9AB651E3-C985-4F77-980A-40D4E031FC35}" type="parTrans" cxnId="{45792A6A-2E6F-46EC-A4AB-B2B3DF6749AF}">
      <dgm:prSet/>
      <dgm:spPr/>
      <dgm:t>
        <a:bodyPr/>
        <a:lstStyle/>
        <a:p>
          <a:endParaRPr lang="zh-TW" altLang="en-US"/>
        </a:p>
      </dgm:t>
    </dgm:pt>
    <dgm:pt modelId="{2A6EBDE3-AEBC-4D49-8F1F-56B41BB5DAD9}" type="sibTrans" cxnId="{45792A6A-2E6F-46EC-A4AB-B2B3DF6749AF}">
      <dgm:prSet/>
      <dgm:spPr/>
      <dgm:t>
        <a:bodyPr/>
        <a:lstStyle/>
        <a:p>
          <a:endParaRPr lang="zh-TW" altLang="en-US"/>
        </a:p>
      </dgm:t>
    </dgm:pt>
    <dgm:pt modelId="{A42FC6B6-8CB5-40AB-99F1-209251B904CE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59548031-9212-412F-8CDD-999027CB4E90}" type="parTrans" cxnId="{9D0CACC6-643D-4410-91E3-42DFD004281D}">
      <dgm:prSet/>
      <dgm:spPr/>
      <dgm:t>
        <a:bodyPr/>
        <a:lstStyle/>
        <a:p>
          <a:endParaRPr lang="zh-TW" altLang="en-US"/>
        </a:p>
      </dgm:t>
    </dgm:pt>
    <dgm:pt modelId="{C541AF53-1C09-4743-BA4A-E3EE350ED5EA}" type="sibTrans" cxnId="{9D0CACC6-643D-4410-91E3-42DFD004281D}">
      <dgm:prSet/>
      <dgm:spPr/>
      <dgm:t>
        <a:bodyPr/>
        <a:lstStyle/>
        <a:p>
          <a:endParaRPr lang="zh-TW" altLang="en-US"/>
        </a:p>
      </dgm:t>
    </dgm:pt>
    <dgm:pt modelId="{7E981B20-9D55-4674-AA01-51D6D0CE8179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AE836112-56BF-4EEC-A6F6-2174BAD9075B}" type="parTrans" cxnId="{AD6E6BE9-E09F-45E8-839A-0A18A29D03FA}">
      <dgm:prSet/>
      <dgm:spPr/>
      <dgm:t>
        <a:bodyPr/>
        <a:lstStyle/>
        <a:p>
          <a:endParaRPr lang="zh-TW" altLang="en-US"/>
        </a:p>
      </dgm:t>
    </dgm:pt>
    <dgm:pt modelId="{D193BD17-3767-4B9B-AF0A-DC71AB349427}" type="sibTrans" cxnId="{AD6E6BE9-E09F-45E8-839A-0A18A29D03FA}">
      <dgm:prSet/>
      <dgm:spPr/>
      <dgm:t>
        <a:bodyPr/>
        <a:lstStyle/>
        <a:p>
          <a:endParaRPr lang="zh-TW" altLang="en-US"/>
        </a:p>
      </dgm:t>
    </dgm:pt>
    <dgm:pt modelId="{AF310901-D985-4BA6-816B-196485955A1C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3B39553D-7560-4CFC-85E8-2BA7FE901B0B}" type="parTrans" cxnId="{CE85945B-2A3C-4327-BACE-2331F0DE49EB}">
      <dgm:prSet/>
      <dgm:spPr/>
      <dgm:t>
        <a:bodyPr/>
        <a:lstStyle/>
        <a:p>
          <a:endParaRPr lang="zh-TW" altLang="en-US"/>
        </a:p>
      </dgm:t>
    </dgm:pt>
    <dgm:pt modelId="{63535F97-1A23-4AD7-BCD2-404FCF18B3A6}" type="sibTrans" cxnId="{CE85945B-2A3C-4327-BACE-2331F0DE49EB}">
      <dgm:prSet/>
      <dgm:spPr/>
      <dgm:t>
        <a:bodyPr/>
        <a:lstStyle/>
        <a:p>
          <a:endParaRPr lang="zh-TW" altLang="en-US"/>
        </a:p>
      </dgm:t>
    </dgm:pt>
    <dgm:pt modelId="{F5D2192F-EC0C-4C50-9F4D-D1517FA2DC38}" type="pres">
      <dgm:prSet presAssocID="{C2179EC7-65B9-442F-BBF4-486A604F233A}" presName="rootNode" presStyleCnt="0">
        <dgm:presLayoutVars>
          <dgm:chMax/>
          <dgm:chPref/>
          <dgm:dir/>
          <dgm:animLvl val="lvl"/>
        </dgm:presLayoutVars>
      </dgm:prSet>
      <dgm:spPr/>
    </dgm:pt>
    <dgm:pt modelId="{E7ECB607-5CF7-4E33-B8DC-05ACBC2DE934}" type="pres">
      <dgm:prSet presAssocID="{4CF70CE8-995D-4458-A990-421A236C6483}" presName="composite" presStyleCnt="0"/>
      <dgm:spPr/>
    </dgm:pt>
    <dgm:pt modelId="{C7FAAD13-CFA9-4FC2-9E1A-3DB941017897}" type="pres">
      <dgm:prSet presAssocID="{4CF70CE8-995D-4458-A990-421A236C648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B1138308-0D8D-4B9B-8237-6F6C19A6E3C3}" type="pres">
      <dgm:prSet presAssocID="{4CF70CE8-995D-4458-A990-421A236C6483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1D94575-D97E-49E1-B07C-960386E743A5}" type="pres">
      <dgm:prSet presAssocID="{4CF70CE8-995D-4458-A990-421A236C6483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4E5FC5F4-93D5-4294-9B45-6D68877D51E5}" type="pres">
      <dgm:prSet presAssocID="{2A6EBDE3-AEBC-4D49-8F1F-56B41BB5DAD9}" presName="sibTrans" presStyleCnt="0"/>
      <dgm:spPr/>
    </dgm:pt>
    <dgm:pt modelId="{48D485E1-EBDB-4300-A0A7-A9749AEFBD23}" type="pres">
      <dgm:prSet presAssocID="{7E981B20-9D55-4674-AA01-51D6D0CE8179}" presName="composite" presStyleCnt="0"/>
      <dgm:spPr/>
    </dgm:pt>
    <dgm:pt modelId="{01479116-5934-43CF-A79E-67CB6D8B726A}" type="pres">
      <dgm:prSet presAssocID="{7E981B20-9D55-4674-AA01-51D6D0CE8179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05F4F87F-560B-4235-B3BB-8E96DDD2EE66}" type="pres">
      <dgm:prSet presAssocID="{7E981B20-9D55-4674-AA01-51D6D0CE8179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C45A1BC-101B-41C7-8B24-4C2B9774C86A}" type="pres">
      <dgm:prSet presAssocID="{7E981B20-9D55-4674-AA01-51D6D0CE8179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92B41199-982B-4AAF-B325-DE14E33F7791}" type="presOf" srcId="{AF310901-D985-4BA6-816B-196485955A1C}" destId="{1C45A1BC-101B-41C7-8B24-4C2B9774C86A}" srcOrd="0" destOrd="0" presId="urn:microsoft.com/office/officeart/2008/layout/TitledPictureBlocks"/>
    <dgm:cxn modelId="{45792A6A-2E6F-46EC-A4AB-B2B3DF6749AF}" srcId="{C2179EC7-65B9-442F-BBF4-486A604F233A}" destId="{4CF70CE8-995D-4458-A990-421A236C6483}" srcOrd="0" destOrd="0" parTransId="{9AB651E3-C985-4F77-980A-40D4E031FC35}" sibTransId="{2A6EBDE3-AEBC-4D49-8F1F-56B41BB5DAD9}"/>
    <dgm:cxn modelId="{CE85945B-2A3C-4327-BACE-2331F0DE49EB}" srcId="{7E981B20-9D55-4674-AA01-51D6D0CE8179}" destId="{AF310901-D985-4BA6-816B-196485955A1C}" srcOrd="0" destOrd="0" parTransId="{3B39553D-7560-4CFC-85E8-2BA7FE901B0B}" sibTransId="{63535F97-1A23-4AD7-BCD2-404FCF18B3A6}"/>
    <dgm:cxn modelId="{B0B4FE14-D699-4975-B0A9-45C1CF7EC5A2}" type="presOf" srcId="{A42FC6B6-8CB5-40AB-99F1-209251B904CE}" destId="{81D94575-D97E-49E1-B07C-960386E743A5}" srcOrd="0" destOrd="0" presId="urn:microsoft.com/office/officeart/2008/layout/TitledPictureBlocks"/>
    <dgm:cxn modelId="{649D3D6B-A402-4D01-821C-DB7FB7864FFC}" type="presOf" srcId="{C2179EC7-65B9-442F-BBF4-486A604F233A}" destId="{F5D2192F-EC0C-4C50-9F4D-D1517FA2DC38}" srcOrd="0" destOrd="0" presId="urn:microsoft.com/office/officeart/2008/layout/TitledPictureBlocks"/>
    <dgm:cxn modelId="{AD6E6BE9-E09F-45E8-839A-0A18A29D03FA}" srcId="{C2179EC7-65B9-442F-BBF4-486A604F233A}" destId="{7E981B20-9D55-4674-AA01-51D6D0CE8179}" srcOrd="1" destOrd="0" parTransId="{AE836112-56BF-4EEC-A6F6-2174BAD9075B}" sibTransId="{D193BD17-3767-4B9B-AF0A-DC71AB349427}"/>
    <dgm:cxn modelId="{9976A930-C2A3-42D6-BB4C-1A6DF5C69073}" type="presOf" srcId="{4CF70CE8-995D-4458-A990-421A236C6483}" destId="{C7FAAD13-CFA9-4FC2-9E1A-3DB941017897}" srcOrd="0" destOrd="0" presId="urn:microsoft.com/office/officeart/2008/layout/TitledPictureBlocks"/>
    <dgm:cxn modelId="{9D0CACC6-643D-4410-91E3-42DFD004281D}" srcId="{4CF70CE8-995D-4458-A990-421A236C6483}" destId="{A42FC6B6-8CB5-40AB-99F1-209251B904CE}" srcOrd="0" destOrd="0" parTransId="{59548031-9212-412F-8CDD-999027CB4E90}" sibTransId="{C541AF53-1C09-4743-BA4A-E3EE350ED5EA}"/>
    <dgm:cxn modelId="{13DC9554-7EA0-4B51-A957-83345F356FFF}" type="presOf" srcId="{7E981B20-9D55-4674-AA01-51D6D0CE8179}" destId="{01479116-5934-43CF-A79E-67CB6D8B726A}" srcOrd="0" destOrd="0" presId="urn:microsoft.com/office/officeart/2008/layout/TitledPictureBlocks"/>
    <dgm:cxn modelId="{822759D3-CE6B-4655-A32A-3FDBB2A1B483}" type="presParOf" srcId="{F5D2192F-EC0C-4C50-9F4D-D1517FA2DC38}" destId="{E7ECB607-5CF7-4E33-B8DC-05ACBC2DE934}" srcOrd="0" destOrd="0" presId="urn:microsoft.com/office/officeart/2008/layout/TitledPictureBlocks"/>
    <dgm:cxn modelId="{95A320EF-2935-45FF-A47A-F1E6FE8F9982}" type="presParOf" srcId="{E7ECB607-5CF7-4E33-B8DC-05ACBC2DE934}" destId="{C7FAAD13-CFA9-4FC2-9E1A-3DB941017897}" srcOrd="0" destOrd="0" presId="urn:microsoft.com/office/officeart/2008/layout/TitledPictureBlocks"/>
    <dgm:cxn modelId="{81F746D3-0934-4286-B5D6-3E8CA677FC3F}" type="presParOf" srcId="{E7ECB607-5CF7-4E33-B8DC-05ACBC2DE934}" destId="{B1138308-0D8D-4B9B-8237-6F6C19A6E3C3}" srcOrd="1" destOrd="0" presId="urn:microsoft.com/office/officeart/2008/layout/TitledPictureBlocks"/>
    <dgm:cxn modelId="{9A026D40-A53C-415E-92F9-D17D3A1375FC}" type="presParOf" srcId="{E7ECB607-5CF7-4E33-B8DC-05ACBC2DE934}" destId="{81D94575-D97E-49E1-B07C-960386E743A5}" srcOrd="2" destOrd="0" presId="urn:microsoft.com/office/officeart/2008/layout/TitledPictureBlocks"/>
    <dgm:cxn modelId="{98E81200-ECC4-4793-906A-82CC674BE7A6}" type="presParOf" srcId="{F5D2192F-EC0C-4C50-9F4D-D1517FA2DC38}" destId="{4E5FC5F4-93D5-4294-9B45-6D68877D51E5}" srcOrd="1" destOrd="0" presId="urn:microsoft.com/office/officeart/2008/layout/TitledPictureBlocks"/>
    <dgm:cxn modelId="{C71D97B7-4535-4BB9-B06B-56E091CD3EF8}" type="presParOf" srcId="{F5D2192F-EC0C-4C50-9F4D-D1517FA2DC38}" destId="{48D485E1-EBDB-4300-A0A7-A9749AEFBD23}" srcOrd="2" destOrd="0" presId="urn:microsoft.com/office/officeart/2008/layout/TitledPictureBlocks"/>
    <dgm:cxn modelId="{6DD7DE52-876B-466D-8847-030CBD6AF1D2}" type="presParOf" srcId="{48D485E1-EBDB-4300-A0A7-A9749AEFBD23}" destId="{01479116-5934-43CF-A79E-67CB6D8B726A}" srcOrd="0" destOrd="0" presId="urn:microsoft.com/office/officeart/2008/layout/TitledPictureBlocks"/>
    <dgm:cxn modelId="{4E0392B8-449C-4776-AE05-D29D436E9653}" type="presParOf" srcId="{48D485E1-EBDB-4300-A0A7-A9749AEFBD23}" destId="{05F4F87F-560B-4235-B3BB-8E96DDD2EE66}" srcOrd="1" destOrd="0" presId="urn:microsoft.com/office/officeart/2008/layout/TitledPictureBlocks"/>
    <dgm:cxn modelId="{E86635D5-3DEF-4E2D-B6FB-1B525BC51AC8}" type="presParOf" srcId="{48D485E1-EBDB-4300-A0A7-A9749AEFBD23}" destId="{1C45A1BC-101B-41C7-8B24-4C2B9774C86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4381AC-509C-4F77-9508-AF60A5796BA3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FE993BAF-F083-491A-AF37-E83E23D3286D}">
      <dgm:prSet/>
      <dgm:spPr/>
      <dgm:t>
        <a:bodyPr/>
        <a:lstStyle/>
        <a:p>
          <a:pPr rtl="0"/>
          <a:r>
            <a:rPr lang="zh-TW" altLang="en-US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6A41A0EB-71F4-4574-BDD3-D6CB4C92679F}" type="parTrans" cxnId="{A32D20CB-6A71-454D-8879-9E4D9F164E94}">
      <dgm:prSet/>
      <dgm:spPr/>
      <dgm:t>
        <a:bodyPr/>
        <a:lstStyle/>
        <a:p>
          <a:endParaRPr lang="zh-TW" altLang="en-US"/>
        </a:p>
      </dgm:t>
    </dgm:pt>
    <dgm:pt modelId="{C7BB9E1B-40D7-4FF2-85D6-516D5FDC95DE}" type="sibTrans" cxnId="{A32D20CB-6A71-454D-8879-9E4D9F164E94}">
      <dgm:prSet/>
      <dgm:spPr/>
      <dgm:t>
        <a:bodyPr/>
        <a:lstStyle/>
        <a:p>
          <a:endParaRPr lang="zh-TW" altLang="en-US"/>
        </a:p>
      </dgm:t>
    </dgm:pt>
    <dgm:pt modelId="{35FE8082-3AAD-4637-AE5C-AACF1FF45907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0547CF83-26EB-4669-AD8D-3A39CFAF7F41}" type="parTrans" cxnId="{E4BC0D59-EADB-4D67-9258-93E775E3A589}">
      <dgm:prSet/>
      <dgm:spPr/>
      <dgm:t>
        <a:bodyPr/>
        <a:lstStyle/>
        <a:p>
          <a:endParaRPr lang="zh-TW" altLang="en-US"/>
        </a:p>
      </dgm:t>
    </dgm:pt>
    <dgm:pt modelId="{97DD6926-48A4-472D-8291-ADCCFDD6FAD2}" type="sibTrans" cxnId="{E4BC0D59-EADB-4D67-9258-93E775E3A589}">
      <dgm:prSet/>
      <dgm:spPr/>
      <dgm:t>
        <a:bodyPr/>
        <a:lstStyle/>
        <a:p>
          <a:endParaRPr lang="zh-TW" altLang="en-US"/>
        </a:p>
      </dgm:t>
    </dgm:pt>
    <dgm:pt modelId="{801BFE1B-10F2-4A5C-8962-F2783C9D02B6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9096F8ED-FA5B-48AD-A3F4-4F1F43834976}" type="parTrans" cxnId="{F985F9DF-DEEB-4775-A516-9FCDDC0F6A7E}">
      <dgm:prSet/>
      <dgm:spPr/>
      <dgm:t>
        <a:bodyPr/>
        <a:lstStyle/>
        <a:p>
          <a:endParaRPr lang="zh-TW" altLang="en-US"/>
        </a:p>
      </dgm:t>
    </dgm:pt>
    <dgm:pt modelId="{202FC1FB-C686-48FB-A8F4-17AA789CE6E1}" type="sibTrans" cxnId="{F985F9DF-DEEB-4775-A516-9FCDDC0F6A7E}">
      <dgm:prSet/>
      <dgm:spPr/>
      <dgm:t>
        <a:bodyPr/>
        <a:lstStyle/>
        <a:p>
          <a:endParaRPr lang="zh-TW" altLang="en-US"/>
        </a:p>
      </dgm:t>
    </dgm:pt>
    <dgm:pt modelId="{E8696155-1C1F-4076-AAEA-2772157C9A5B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E500CFC3-FDC2-40B7-A976-850DDC0040B0}" type="parTrans" cxnId="{FDDF1334-B4B5-4EC0-90E4-2F0A337117F5}">
      <dgm:prSet/>
      <dgm:spPr/>
      <dgm:t>
        <a:bodyPr/>
        <a:lstStyle/>
        <a:p>
          <a:endParaRPr lang="zh-TW" altLang="en-US"/>
        </a:p>
      </dgm:t>
    </dgm:pt>
    <dgm:pt modelId="{3C9C037B-7AD0-4AED-B7D9-CF6F1435C655}" type="sibTrans" cxnId="{FDDF1334-B4B5-4EC0-90E4-2F0A337117F5}">
      <dgm:prSet/>
      <dgm:spPr/>
      <dgm:t>
        <a:bodyPr/>
        <a:lstStyle/>
        <a:p>
          <a:endParaRPr lang="zh-TW" altLang="en-US"/>
        </a:p>
      </dgm:t>
    </dgm:pt>
    <dgm:pt modelId="{7BE5BFFE-FEFA-457C-AFF8-C4AB65A854C6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1DEB6853-53DC-4BCF-BCEB-5642B948B4A4}" type="parTrans" cxnId="{05F757B6-B5F8-4D18-8BAA-AFE744AEC4AA}">
      <dgm:prSet/>
      <dgm:spPr/>
      <dgm:t>
        <a:bodyPr/>
        <a:lstStyle/>
        <a:p>
          <a:endParaRPr lang="zh-TW" altLang="en-US"/>
        </a:p>
      </dgm:t>
    </dgm:pt>
    <dgm:pt modelId="{1577C9CB-1597-406C-A291-2903B6A24A3C}" type="sibTrans" cxnId="{05F757B6-B5F8-4D18-8BAA-AFE744AEC4AA}">
      <dgm:prSet/>
      <dgm:spPr/>
      <dgm:t>
        <a:bodyPr/>
        <a:lstStyle/>
        <a:p>
          <a:endParaRPr lang="zh-TW" altLang="en-US"/>
        </a:p>
      </dgm:t>
    </dgm:pt>
    <dgm:pt modelId="{516CB964-9EF5-4AA5-9123-A44A87BD3497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19B9D569-62FA-47EA-AE70-FD52703BA8E9}" type="parTrans" cxnId="{E5B6D2B5-B010-4D8A-9182-6D3E9118F3DA}">
      <dgm:prSet/>
      <dgm:spPr/>
      <dgm:t>
        <a:bodyPr/>
        <a:lstStyle/>
        <a:p>
          <a:endParaRPr lang="zh-TW" altLang="en-US"/>
        </a:p>
      </dgm:t>
    </dgm:pt>
    <dgm:pt modelId="{5E30D38F-B5C6-4C6F-B660-9D56E70533BD}" type="sibTrans" cxnId="{E5B6D2B5-B010-4D8A-9182-6D3E9118F3DA}">
      <dgm:prSet/>
      <dgm:spPr/>
      <dgm:t>
        <a:bodyPr/>
        <a:lstStyle/>
        <a:p>
          <a:endParaRPr lang="zh-TW" altLang="en-US"/>
        </a:p>
      </dgm:t>
    </dgm:pt>
    <dgm:pt modelId="{FF572CC6-F91B-42C4-BEFA-00DC75EF4A21}">
      <dgm:prSet/>
      <dgm:spPr/>
      <dgm:t>
        <a:bodyPr/>
        <a:lstStyle/>
        <a:p>
          <a:pPr rtl="0"/>
          <a:r>
            <a:rPr lang="zh-TW" altLang="en-US" dirty="0" smtClean="0"/>
            <a:t>防疫影片：</a:t>
          </a:r>
          <a:endParaRPr lang="zh-TW" dirty="0"/>
        </a:p>
      </dgm:t>
    </dgm:pt>
    <dgm:pt modelId="{2CF9CCBB-1FEC-473B-8DC3-0492777D48D2}" type="parTrans" cxnId="{C3EE9649-F303-4462-94F6-F7C923136E64}">
      <dgm:prSet/>
      <dgm:spPr/>
      <dgm:t>
        <a:bodyPr/>
        <a:lstStyle/>
        <a:p>
          <a:endParaRPr lang="zh-TW" altLang="en-US"/>
        </a:p>
      </dgm:t>
    </dgm:pt>
    <dgm:pt modelId="{3BC3E501-2FC1-4577-9173-C43EED42423D}" type="sibTrans" cxnId="{C3EE9649-F303-4462-94F6-F7C923136E64}">
      <dgm:prSet/>
      <dgm:spPr/>
      <dgm:t>
        <a:bodyPr/>
        <a:lstStyle/>
        <a:p>
          <a:endParaRPr lang="zh-TW" altLang="en-US"/>
        </a:p>
      </dgm:t>
    </dgm:pt>
    <dgm:pt modelId="{440CADC8-B694-4F93-BE2E-9B5DA15966B6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CD20471D-0295-4E12-A23B-8DCD4C6BE8D2}" type="parTrans" cxnId="{C180630B-6EA4-4F4E-A675-08D1FC94A657}">
      <dgm:prSet/>
      <dgm:spPr/>
      <dgm:t>
        <a:bodyPr/>
        <a:lstStyle/>
        <a:p>
          <a:endParaRPr lang="zh-TW" altLang="en-US"/>
        </a:p>
      </dgm:t>
    </dgm:pt>
    <dgm:pt modelId="{E5C402AB-79EC-413A-86D2-3A4B5223FF6B}" type="sibTrans" cxnId="{C180630B-6EA4-4F4E-A675-08D1FC94A657}">
      <dgm:prSet/>
      <dgm:spPr/>
      <dgm:t>
        <a:bodyPr/>
        <a:lstStyle/>
        <a:p>
          <a:endParaRPr lang="zh-TW" altLang="en-US"/>
        </a:p>
      </dgm:t>
    </dgm:pt>
    <dgm:pt modelId="{EA862744-85AE-4F20-A928-A40F041F1901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A363884C-ECE4-4916-9A4C-F4170C5ED4AF}" type="parTrans" cxnId="{6A64F8D0-8EFC-4A18-920F-E1A5AB896B1A}">
      <dgm:prSet/>
      <dgm:spPr/>
      <dgm:t>
        <a:bodyPr/>
        <a:lstStyle/>
        <a:p>
          <a:endParaRPr lang="zh-TW" altLang="en-US"/>
        </a:p>
      </dgm:t>
    </dgm:pt>
    <dgm:pt modelId="{DB0025A3-1746-44FE-8CFE-DAD42C38B0F1}" type="sibTrans" cxnId="{6A64F8D0-8EFC-4A18-920F-E1A5AB896B1A}">
      <dgm:prSet/>
      <dgm:spPr/>
      <dgm:t>
        <a:bodyPr/>
        <a:lstStyle/>
        <a:p>
          <a:endParaRPr lang="zh-TW" altLang="en-US"/>
        </a:p>
      </dgm:t>
    </dgm:pt>
    <dgm:pt modelId="{BBD705D5-680F-4246-974D-0B5EC2C8FBF0}" type="pres">
      <dgm:prSet presAssocID="{AD4381AC-509C-4F77-9508-AF60A5796BA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8DDD95C-BED2-4C7B-A41A-1A0CCDE32AF1}" type="pres">
      <dgm:prSet presAssocID="{AD4381AC-509C-4F77-9508-AF60A5796BA3}" presName="cycle" presStyleCnt="0"/>
      <dgm:spPr/>
    </dgm:pt>
    <dgm:pt modelId="{55099EC6-299D-4A05-A164-1ADE518A9C4C}" type="pres">
      <dgm:prSet presAssocID="{AD4381AC-509C-4F77-9508-AF60A5796BA3}" presName="centerShape" presStyleCnt="0"/>
      <dgm:spPr/>
    </dgm:pt>
    <dgm:pt modelId="{66C4D461-0F25-4428-AFA3-4577309D354D}" type="pres">
      <dgm:prSet presAssocID="{AD4381AC-509C-4F77-9508-AF60A5796BA3}" presName="connSite" presStyleLbl="node1" presStyleIdx="0" presStyleCnt="4"/>
      <dgm:spPr/>
    </dgm:pt>
    <dgm:pt modelId="{D8856C3C-1C0F-4DBD-B42B-3CC04825D668}" type="pres">
      <dgm:prSet presAssocID="{AD4381AC-509C-4F77-9508-AF60A5796BA3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9815299-219A-415F-A7BB-7AF295E00512}" type="pres">
      <dgm:prSet presAssocID="{6A41A0EB-71F4-4574-BDD3-D6CB4C92679F}" presName="Name25" presStyleLbl="parChTrans1D1" presStyleIdx="0" presStyleCnt="3"/>
      <dgm:spPr/>
    </dgm:pt>
    <dgm:pt modelId="{D9A86372-ED5F-4171-B354-912AA8F6A317}" type="pres">
      <dgm:prSet presAssocID="{FE993BAF-F083-491A-AF37-E83E23D3286D}" presName="node" presStyleCnt="0"/>
      <dgm:spPr/>
    </dgm:pt>
    <dgm:pt modelId="{962BAB2B-1460-4B9A-AC75-A5A31F4EF4B9}" type="pres">
      <dgm:prSet presAssocID="{FE993BAF-F083-491A-AF37-E83E23D3286D}" presName="parentNode" presStyleLbl="node1" presStyleIdx="1" presStyleCnt="4" custLinFactNeighborX="11408" custLinFactNeighborY="1091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3AF9DC-CA26-42BB-9710-102ED480DA50}" type="pres">
      <dgm:prSet presAssocID="{FE993BAF-F083-491A-AF37-E83E23D3286D}" presName="childNode" presStyleLbl="revTx" presStyleIdx="0" presStyleCnt="3">
        <dgm:presLayoutVars>
          <dgm:bulletEnabled val="1"/>
        </dgm:presLayoutVars>
      </dgm:prSet>
      <dgm:spPr/>
    </dgm:pt>
    <dgm:pt modelId="{937E2F9E-50B5-4605-B538-82E6553C8962}" type="pres">
      <dgm:prSet presAssocID="{E500CFC3-FDC2-40B7-A976-850DDC0040B0}" presName="Name25" presStyleLbl="parChTrans1D1" presStyleIdx="1" presStyleCnt="3"/>
      <dgm:spPr/>
    </dgm:pt>
    <dgm:pt modelId="{C9DCD52E-BD17-44B3-9EA8-F6758885D0D9}" type="pres">
      <dgm:prSet presAssocID="{E8696155-1C1F-4076-AAEA-2772157C9A5B}" presName="node" presStyleCnt="0"/>
      <dgm:spPr/>
    </dgm:pt>
    <dgm:pt modelId="{35A3021D-58B3-4F8F-9084-680F392D35BB}" type="pres">
      <dgm:prSet presAssocID="{E8696155-1C1F-4076-AAEA-2772157C9A5B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B06322CA-2A01-4DB3-BCCE-A0C1D5664AE0}" type="pres">
      <dgm:prSet presAssocID="{E8696155-1C1F-4076-AAEA-2772157C9A5B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034EBA-28A2-4A90-844A-ADCB83E9AF71}" type="pres">
      <dgm:prSet presAssocID="{2CF9CCBB-1FEC-473B-8DC3-0492777D48D2}" presName="Name25" presStyleLbl="parChTrans1D1" presStyleIdx="2" presStyleCnt="3"/>
      <dgm:spPr/>
    </dgm:pt>
    <dgm:pt modelId="{47D3E776-E558-4DFD-9FFB-78A699F4A4B5}" type="pres">
      <dgm:prSet presAssocID="{FF572CC6-F91B-42C4-BEFA-00DC75EF4A21}" presName="node" presStyleCnt="0"/>
      <dgm:spPr/>
    </dgm:pt>
    <dgm:pt modelId="{96DC18AF-5D57-4FD3-AE60-B7AFE10E9AC6}" type="pres">
      <dgm:prSet presAssocID="{FF572CC6-F91B-42C4-BEFA-00DC75EF4A21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A632461E-34F8-4384-A9F1-FAFE363E2A20}" type="pres">
      <dgm:prSet presAssocID="{FF572CC6-F91B-42C4-BEFA-00DC75EF4A21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E5B6D2B5-B010-4D8A-9182-6D3E9118F3DA}" srcId="{E8696155-1C1F-4076-AAEA-2772157C9A5B}" destId="{516CB964-9EF5-4AA5-9123-A44A87BD3497}" srcOrd="1" destOrd="0" parTransId="{19B9D569-62FA-47EA-AE70-FD52703BA8E9}" sibTransId="{5E30D38F-B5C6-4C6F-B660-9D56E70533BD}"/>
    <dgm:cxn modelId="{651B4590-3EE3-46A4-BB1C-58906023E6BB}" type="presOf" srcId="{516CB964-9EF5-4AA5-9123-A44A87BD3497}" destId="{B06322CA-2A01-4DB3-BCCE-A0C1D5664AE0}" srcOrd="0" destOrd="1" presId="urn:microsoft.com/office/officeart/2005/8/layout/radial2"/>
    <dgm:cxn modelId="{58AC1E6F-1597-4F93-8567-465B80A82479}" type="presOf" srcId="{6A41A0EB-71F4-4574-BDD3-D6CB4C92679F}" destId="{99815299-219A-415F-A7BB-7AF295E00512}" srcOrd="0" destOrd="0" presId="urn:microsoft.com/office/officeart/2005/8/layout/radial2"/>
    <dgm:cxn modelId="{BD503956-0989-4DAE-B4D5-83F543CBF40B}" type="presOf" srcId="{7BE5BFFE-FEFA-457C-AFF8-C4AB65A854C6}" destId="{B06322CA-2A01-4DB3-BCCE-A0C1D5664AE0}" srcOrd="0" destOrd="0" presId="urn:microsoft.com/office/officeart/2005/8/layout/radial2"/>
    <dgm:cxn modelId="{9F11949A-3AA6-43DD-8F81-AB3E72D877D5}" type="presOf" srcId="{AD4381AC-509C-4F77-9508-AF60A5796BA3}" destId="{BBD705D5-680F-4246-974D-0B5EC2C8FBF0}" srcOrd="0" destOrd="0" presId="urn:microsoft.com/office/officeart/2005/8/layout/radial2"/>
    <dgm:cxn modelId="{05F757B6-B5F8-4D18-8BAA-AFE744AEC4AA}" srcId="{E8696155-1C1F-4076-AAEA-2772157C9A5B}" destId="{7BE5BFFE-FEFA-457C-AFF8-C4AB65A854C6}" srcOrd="0" destOrd="0" parTransId="{1DEB6853-53DC-4BCF-BCEB-5642B948B4A4}" sibTransId="{1577C9CB-1597-406C-A291-2903B6A24A3C}"/>
    <dgm:cxn modelId="{A605CB1C-76A7-4184-B17B-80CD8CFAEFA9}" type="presOf" srcId="{FF572CC6-F91B-42C4-BEFA-00DC75EF4A21}" destId="{96DC18AF-5D57-4FD3-AE60-B7AFE10E9AC6}" srcOrd="0" destOrd="0" presId="urn:microsoft.com/office/officeart/2005/8/layout/radial2"/>
    <dgm:cxn modelId="{C3EE9649-F303-4462-94F6-F7C923136E64}" srcId="{AD4381AC-509C-4F77-9508-AF60A5796BA3}" destId="{FF572CC6-F91B-42C4-BEFA-00DC75EF4A21}" srcOrd="2" destOrd="0" parTransId="{2CF9CCBB-1FEC-473B-8DC3-0492777D48D2}" sibTransId="{3BC3E501-2FC1-4577-9173-C43EED42423D}"/>
    <dgm:cxn modelId="{2347F8D7-4400-496B-9D6D-D02FE72F53ED}" type="presOf" srcId="{E8696155-1C1F-4076-AAEA-2772157C9A5B}" destId="{35A3021D-58B3-4F8F-9084-680F392D35BB}" srcOrd="0" destOrd="0" presId="urn:microsoft.com/office/officeart/2005/8/layout/radial2"/>
    <dgm:cxn modelId="{85817688-9C41-4BC9-9304-F7511F2BC60E}" type="presOf" srcId="{2CF9CCBB-1FEC-473B-8DC3-0492777D48D2}" destId="{13034EBA-28A2-4A90-844A-ADCB83E9AF71}" srcOrd="0" destOrd="0" presId="urn:microsoft.com/office/officeart/2005/8/layout/radial2"/>
    <dgm:cxn modelId="{FDDF1334-B4B5-4EC0-90E4-2F0A337117F5}" srcId="{AD4381AC-509C-4F77-9508-AF60A5796BA3}" destId="{E8696155-1C1F-4076-AAEA-2772157C9A5B}" srcOrd="1" destOrd="0" parTransId="{E500CFC3-FDC2-40B7-A976-850DDC0040B0}" sibTransId="{3C9C037B-7AD0-4AED-B7D9-CF6F1435C655}"/>
    <dgm:cxn modelId="{6A64F8D0-8EFC-4A18-920F-E1A5AB896B1A}" srcId="{FF572CC6-F91B-42C4-BEFA-00DC75EF4A21}" destId="{EA862744-85AE-4F20-A928-A40F041F1901}" srcOrd="1" destOrd="0" parTransId="{A363884C-ECE4-4916-9A4C-F4170C5ED4AF}" sibTransId="{DB0025A3-1746-44FE-8CFE-DAD42C38B0F1}"/>
    <dgm:cxn modelId="{F985F9DF-DEEB-4775-A516-9FCDDC0F6A7E}" srcId="{FE993BAF-F083-491A-AF37-E83E23D3286D}" destId="{801BFE1B-10F2-4A5C-8962-F2783C9D02B6}" srcOrd="1" destOrd="0" parTransId="{9096F8ED-FA5B-48AD-A3F4-4F1F43834976}" sibTransId="{202FC1FB-C686-48FB-A8F4-17AA789CE6E1}"/>
    <dgm:cxn modelId="{2CB77D9D-83E6-4694-95E4-5DAC588B856F}" type="presOf" srcId="{E500CFC3-FDC2-40B7-A976-850DDC0040B0}" destId="{937E2F9E-50B5-4605-B538-82E6553C8962}" srcOrd="0" destOrd="0" presId="urn:microsoft.com/office/officeart/2005/8/layout/radial2"/>
    <dgm:cxn modelId="{9B7F64B5-CEA4-49A7-B8CE-79902AAA9BEB}" type="presOf" srcId="{FE993BAF-F083-491A-AF37-E83E23D3286D}" destId="{962BAB2B-1460-4B9A-AC75-A5A31F4EF4B9}" srcOrd="0" destOrd="0" presId="urn:microsoft.com/office/officeart/2005/8/layout/radial2"/>
    <dgm:cxn modelId="{C180630B-6EA4-4F4E-A675-08D1FC94A657}" srcId="{FF572CC6-F91B-42C4-BEFA-00DC75EF4A21}" destId="{440CADC8-B694-4F93-BE2E-9B5DA15966B6}" srcOrd="0" destOrd="0" parTransId="{CD20471D-0295-4E12-A23B-8DCD4C6BE8D2}" sibTransId="{E5C402AB-79EC-413A-86D2-3A4B5223FF6B}"/>
    <dgm:cxn modelId="{AD97158D-BF8E-4DC4-9C72-EEAEA15BE343}" type="presOf" srcId="{EA862744-85AE-4F20-A928-A40F041F1901}" destId="{A632461E-34F8-4384-A9F1-FAFE363E2A20}" srcOrd="0" destOrd="1" presId="urn:microsoft.com/office/officeart/2005/8/layout/radial2"/>
    <dgm:cxn modelId="{74B343E4-CC8B-4D84-9D4C-17C30C29C423}" type="presOf" srcId="{440CADC8-B694-4F93-BE2E-9B5DA15966B6}" destId="{A632461E-34F8-4384-A9F1-FAFE363E2A20}" srcOrd="0" destOrd="0" presId="urn:microsoft.com/office/officeart/2005/8/layout/radial2"/>
    <dgm:cxn modelId="{9C257CF4-9E32-4138-A90F-BA1D0719D996}" type="presOf" srcId="{801BFE1B-10F2-4A5C-8962-F2783C9D02B6}" destId="{303AF9DC-CA26-42BB-9710-102ED480DA50}" srcOrd="0" destOrd="1" presId="urn:microsoft.com/office/officeart/2005/8/layout/radial2"/>
    <dgm:cxn modelId="{E4BC0D59-EADB-4D67-9258-93E775E3A589}" srcId="{FE993BAF-F083-491A-AF37-E83E23D3286D}" destId="{35FE8082-3AAD-4637-AE5C-AACF1FF45907}" srcOrd="0" destOrd="0" parTransId="{0547CF83-26EB-4669-AD8D-3A39CFAF7F41}" sibTransId="{97DD6926-48A4-472D-8291-ADCCFDD6FAD2}"/>
    <dgm:cxn modelId="{A32D20CB-6A71-454D-8879-9E4D9F164E94}" srcId="{AD4381AC-509C-4F77-9508-AF60A5796BA3}" destId="{FE993BAF-F083-491A-AF37-E83E23D3286D}" srcOrd="0" destOrd="0" parTransId="{6A41A0EB-71F4-4574-BDD3-D6CB4C92679F}" sibTransId="{C7BB9E1B-40D7-4FF2-85D6-516D5FDC95DE}"/>
    <dgm:cxn modelId="{4B8B3F92-0852-475D-A7AE-F801EFB01F24}" type="presOf" srcId="{35FE8082-3AAD-4637-AE5C-AACF1FF45907}" destId="{303AF9DC-CA26-42BB-9710-102ED480DA50}" srcOrd="0" destOrd="0" presId="urn:microsoft.com/office/officeart/2005/8/layout/radial2"/>
    <dgm:cxn modelId="{07877BF4-9C47-436D-A464-B6CFC3013E62}" type="presParOf" srcId="{BBD705D5-680F-4246-974D-0B5EC2C8FBF0}" destId="{98DDD95C-BED2-4C7B-A41A-1A0CCDE32AF1}" srcOrd="0" destOrd="0" presId="urn:microsoft.com/office/officeart/2005/8/layout/radial2"/>
    <dgm:cxn modelId="{FB017C45-16FD-450F-B371-B5B435EBE1A5}" type="presParOf" srcId="{98DDD95C-BED2-4C7B-A41A-1A0CCDE32AF1}" destId="{55099EC6-299D-4A05-A164-1ADE518A9C4C}" srcOrd="0" destOrd="0" presId="urn:microsoft.com/office/officeart/2005/8/layout/radial2"/>
    <dgm:cxn modelId="{AC585B38-85F9-431C-BCA5-8545235179A5}" type="presParOf" srcId="{55099EC6-299D-4A05-A164-1ADE518A9C4C}" destId="{66C4D461-0F25-4428-AFA3-4577309D354D}" srcOrd="0" destOrd="0" presId="urn:microsoft.com/office/officeart/2005/8/layout/radial2"/>
    <dgm:cxn modelId="{5D3E57B8-EA7D-4FA8-B0CB-B987D5D33340}" type="presParOf" srcId="{55099EC6-299D-4A05-A164-1ADE518A9C4C}" destId="{D8856C3C-1C0F-4DBD-B42B-3CC04825D668}" srcOrd="1" destOrd="0" presId="urn:microsoft.com/office/officeart/2005/8/layout/radial2"/>
    <dgm:cxn modelId="{CAB8D48A-129F-498A-8A39-6625B67A7696}" type="presParOf" srcId="{98DDD95C-BED2-4C7B-A41A-1A0CCDE32AF1}" destId="{99815299-219A-415F-A7BB-7AF295E00512}" srcOrd="1" destOrd="0" presId="urn:microsoft.com/office/officeart/2005/8/layout/radial2"/>
    <dgm:cxn modelId="{F6721654-05B6-4A7F-ACC7-7E22BF7909EA}" type="presParOf" srcId="{98DDD95C-BED2-4C7B-A41A-1A0CCDE32AF1}" destId="{D9A86372-ED5F-4171-B354-912AA8F6A317}" srcOrd="2" destOrd="0" presId="urn:microsoft.com/office/officeart/2005/8/layout/radial2"/>
    <dgm:cxn modelId="{F4B50FCE-DF35-404F-88C0-B795D44682B8}" type="presParOf" srcId="{D9A86372-ED5F-4171-B354-912AA8F6A317}" destId="{962BAB2B-1460-4B9A-AC75-A5A31F4EF4B9}" srcOrd="0" destOrd="0" presId="urn:microsoft.com/office/officeart/2005/8/layout/radial2"/>
    <dgm:cxn modelId="{4BEB4980-C0B3-4A67-A503-F5FA0B25E48F}" type="presParOf" srcId="{D9A86372-ED5F-4171-B354-912AA8F6A317}" destId="{303AF9DC-CA26-42BB-9710-102ED480DA50}" srcOrd="1" destOrd="0" presId="urn:microsoft.com/office/officeart/2005/8/layout/radial2"/>
    <dgm:cxn modelId="{EB205E4B-D3CB-41B8-BAB0-B2FE2B75AB05}" type="presParOf" srcId="{98DDD95C-BED2-4C7B-A41A-1A0CCDE32AF1}" destId="{937E2F9E-50B5-4605-B538-82E6553C8962}" srcOrd="3" destOrd="0" presId="urn:microsoft.com/office/officeart/2005/8/layout/radial2"/>
    <dgm:cxn modelId="{599B6CE6-B2FA-4800-BD1C-02D89AAE92C6}" type="presParOf" srcId="{98DDD95C-BED2-4C7B-A41A-1A0CCDE32AF1}" destId="{C9DCD52E-BD17-44B3-9EA8-F6758885D0D9}" srcOrd="4" destOrd="0" presId="urn:microsoft.com/office/officeart/2005/8/layout/radial2"/>
    <dgm:cxn modelId="{D18B8023-CF0B-402C-8868-EA3FAEF471CB}" type="presParOf" srcId="{C9DCD52E-BD17-44B3-9EA8-F6758885D0D9}" destId="{35A3021D-58B3-4F8F-9084-680F392D35BB}" srcOrd="0" destOrd="0" presId="urn:microsoft.com/office/officeart/2005/8/layout/radial2"/>
    <dgm:cxn modelId="{06D60538-23A5-40D3-BDE0-519485F87938}" type="presParOf" srcId="{C9DCD52E-BD17-44B3-9EA8-F6758885D0D9}" destId="{B06322CA-2A01-4DB3-BCCE-A0C1D5664AE0}" srcOrd="1" destOrd="0" presId="urn:microsoft.com/office/officeart/2005/8/layout/radial2"/>
    <dgm:cxn modelId="{3D61D48B-8815-400C-8248-EF6DF963B9C5}" type="presParOf" srcId="{98DDD95C-BED2-4C7B-A41A-1A0CCDE32AF1}" destId="{13034EBA-28A2-4A90-844A-ADCB83E9AF71}" srcOrd="5" destOrd="0" presId="urn:microsoft.com/office/officeart/2005/8/layout/radial2"/>
    <dgm:cxn modelId="{A9864F20-5328-483B-BCA3-CCAE52A92473}" type="presParOf" srcId="{98DDD95C-BED2-4C7B-A41A-1A0CCDE32AF1}" destId="{47D3E776-E558-4DFD-9FFB-78A699F4A4B5}" srcOrd="6" destOrd="0" presId="urn:microsoft.com/office/officeart/2005/8/layout/radial2"/>
    <dgm:cxn modelId="{430E0F2D-6B98-4A2E-9537-B79A5B5CBB4B}" type="presParOf" srcId="{47D3E776-E558-4DFD-9FFB-78A699F4A4B5}" destId="{96DC18AF-5D57-4FD3-AE60-B7AFE10E9AC6}" srcOrd="0" destOrd="0" presId="urn:microsoft.com/office/officeart/2005/8/layout/radial2"/>
    <dgm:cxn modelId="{0F2BB990-484F-4111-ADAC-5813411E2CFF}" type="presParOf" srcId="{47D3E776-E558-4DFD-9FFB-78A699F4A4B5}" destId="{A632461E-34F8-4384-A9F1-FAFE363E2A2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482D58-762D-42C2-B282-D222B60B100D}">
      <dsp:nvSpPr>
        <dsp:cNvPr id="0" name=""/>
        <dsp:cNvSpPr/>
      </dsp:nvSpPr>
      <dsp:spPr>
        <a:xfrm>
          <a:off x="8" y="0"/>
          <a:ext cx="2011188" cy="44973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8" y="1798945"/>
        <a:ext cx="2011188" cy="1798945"/>
      </dsp:txXfrm>
    </dsp:sp>
    <dsp:sp modelId="{4D821259-9DF9-4639-B4A5-BAA8FFB450F7}">
      <dsp:nvSpPr>
        <dsp:cNvPr id="0" name=""/>
        <dsp:cNvSpPr/>
      </dsp:nvSpPr>
      <dsp:spPr>
        <a:xfrm>
          <a:off x="258702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306E8A-E7DC-4A31-B321-98A63D0E41D5}">
      <dsp:nvSpPr>
        <dsp:cNvPr id="0" name=""/>
        <dsp:cNvSpPr/>
      </dsp:nvSpPr>
      <dsp:spPr>
        <a:xfrm>
          <a:off x="2073443" y="0"/>
          <a:ext cx="2011188" cy="44973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798945"/>
        <a:ext cx="2011188" cy="1798945"/>
      </dsp:txXfrm>
    </dsp:sp>
    <dsp:sp modelId="{05C4FE18-4073-43FD-89F2-0E3FAD9C878C}">
      <dsp:nvSpPr>
        <dsp:cNvPr id="0" name=""/>
        <dsp:cNvSpPr/>
      </dsp:nvSpPr>
      <dsp:spPr>
        <a:xfrm>
          <a:off x="2330226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54D617-533C-4F98-89C5-35D43767B5E0}">
      <dsp:nvSpPr>
        <dsp:cNvPr id="0" name=""/>
        <dsp:cNvSpPr/>
      </dsp:nvSpPr>
      <dsp:spPr>
        <a:xfrm>
          <a:off x="4144967" y="0"/>
          <a:ext cx="2011188" cy="44973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798945"/>
        <a:ext cx="2011188" cy="1798945"/>
      </dsp:txXfrm>
    </dsp:sp>
    <dsp:sp modelId="{B7690575-441A-4610-BCAF-9024FE052181}">
      <dsp:nvSpPr>
        <dsp:cNvPr id="0" name=""/>
        <dsp:cNvSpPr/>
      </dsp:nvSpPr>
      <dsp:spPr>
        <a:xfrm>
          <a:off x="4401751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3B708B-C9A1-4206-94CE-1B0B848DD65D}">
      <dsp:nvSpPr>
        <dsp:cNvPr id="0" name=""/>
        <dsp:cNvSpPr/>
      </dsp:nvSpPr>
      <dsp:spPr>
        <a:xfrm>
          <a:off x="6216492" y="0"/>
          <a:ext cx="2011188" cy="44973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798945"/>
        <a:ext cx="2011188" cy="1798945"/>
      </dsp:txXfrm>
    </dsp:sp>
    <dsp:sp modelId="{3DEA22B2-F4E1-46EB-8DB2-FEA3B32E6D66}">
      <dsp:nvSpPr>
        <dsp:cNvPr id="0" name=""/>
        <dsp:cNvSpPr/>
      </dsp:nvSpPr>
      <dsp:spPr>
        <a:xfrm>
          <a:off x="6473275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08429F-D265-43CF-B2D8-2C0EE095EFA7}">
      <dsp:nvSpPr>
        <dsp:cNvPr id="0" name=""/>
        <dsp:cNvSpPr/>
      </dsp:nvSpPr>
      <dsp:spPr>
        <a:xfrm>
          <a:off x="329183" y="3597890"/>
          <a:ext cx="7571232" cy="67460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138308-0D8D-4B9B-8237-6F6C19A6E3C3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D94575-D97E-49E1-B07C-960386E743A5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C7FAAD13-CFA9-4FC2-9E1A-3DB941017897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05F4F87F-560B-4235-B3BB-8E96DDD2EE66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45A1BC-101B-41C7-8B24-4C2B9774C86A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01479116-5934-43CF-A79E-67CB6D8B726A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034EBA-28A2-4A90-844A-ADCB83E9AF71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7E2F9E-50B5-4605-B538-82E6553C8962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815299-219A-415F-A7BB-7AF295E00512}">
      <dsp:nvSpPr>
        <dsp:cNvPr id="0" name=""/>
        <dsp:cNvSpPr/>
      </dsp:nvSpPr>
      <dsp:spPr>
        <a:xfrm rot="19333330">
          <a:off x="2880452" y="1410711"/>
          <a:ext cx="779529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79529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856C3C-1C0F-4DBD-B42B-3CC04825D668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2BAB2B-1460-4B9A-AC75-A5A31F4EF4B9}">
      <dsp:nvSpPr>
        <dsp:cNvPr id="0" name=""/>
        <dsp:cNvSpPr/>
      </dsp:nvSpPr>
      <dsp:spPr>
        <a:xfrm>
          <a:off x="3441581" y="144010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衛福部疾管署</a:t>
          </a:r>
          <a:endParaRPr lang="zh-TW" sz="2300" kern="1200" dirty="0"/>
        </a:p>
      </dsp:txBody>
      <dsp:txXfrm>
        <a:off x="3632600" y="335029"/>
        <a:ext cx="922321" cy="922321"/>
      </dsp:txXfrm>
    </dsp:sp>
    <dsp:sp modelId="{303AF9DC-CA26-42BB-9710-102ED480DA50}">
      <dsp:nvSpPr>
        <dsp:cNvPr id="0" name=""/>
        <dsp:cNvSpPr/>
      </dsp:nvSpPr>
      <dsp:spPr>
        <a:xfrm>
          <a:off x="4876377" y="144010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876377" y="144010"/>
        <a:ext cx="1956539" cy="1304359"/>
      </dsp:txXfrm>
    </dsp:sp>
    <dsp:sp modelId="{35A3021D-58B3-4F8F-9084-680F392D35BB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B06322CA-2A01-4DB3-BCCE-A0C1D5664AE0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96DC18AF-5D57-4FD3-AE60-B7AFE10E9AC6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sz="2300" kern="1200" dirty="0"/>
        </a:p>
      </dsp:txBody>
      <dsp:txXfrm>
        <a:off x="3483799" y="3410996"/>
        <a:ext cx="922321" cy="922321"/>
      </dsp:txXfrm>
    </dsp:sp>
    <dsp:sp modelId="{A632461E-34F8-4384-A9F1-FAFE363E2A20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500">
              <a:srgbClr val="F3DCDC"/>
            </a:gs>
            <a:gs pos="11000">
              <a:schemeClr val="bg1"/>
            </a:gs>
            <a:gs pos="42000">
              <a:schemeClr val="accent2">
                <a:lumMod val="40000"/>
                <a:lumOff val="60000"/>
              </a:schemeClr>
            </a:gs>
            <a:gs pos="100000">
              <a:srgbClr val="FF9966"/>
            </a:gs>
            <a:gs pos="78000">
              <a:schemeClr val="accent1">
                <a:lumMod val="45000"/>
                <a:lumOff val="5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9966"/>
          </a:solidFill>
          <a:latin typeface="文鼎中特圓" panose="020B0609010101010101" pitchFamily="49" charset="-120"/>
          <a:ea typeface="文鼎中特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66FF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FF66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9966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FF9966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696" y="2204864"/>
            <a:ext cx="5446607" cy="4005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8909855"/>
              </p:ext>
            </p:extLst>
          </p:nvPr>
        </p:nvGraphicFramePr>
        <p:xfrm>
          <a:off x="457200" y="1628800"/>
          <a:ext cx="8229600" cy="44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35977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7516376"/>
              </p:ext>
            </p:extLst>
          </p:nvPr>
        </p:nvGraphicFramePr>
        <p:xfrm>
          <a:off x="914400" y="177281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文鼎中特圓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2021-12-07T04:00:18Z</dcterms:modified>
</cp:coreProperties>
</file>