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48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19ADFF-BD78-436E-A98D-6246D49D88D3}" type="doc">
      <dgm:prSet loTypeId="urn:microsoft.com/office/officeart/2005/8/layout/hList7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7AB0A1A2-A779-48E1-8C61-6FCCFDEA50B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EB73C6A-4A4F-4AC2-8795-4C44B66CF083}" type="parTrans" cxnId="{758E6998-A398-4C91-8BA1-6A8D37160B6B}">
      <dgm:prSet/>
      <dgm:spPr/>
      <dgm:t>
        <a:bodyPr/>
        <a:lstStyle/>
        <a:p>
          <a:endParaRPr lang="zh-TW" altLang="en-US"/>
        </a:p>
      </dgm:t>
    </dgm:pt>
    <dgm:pt modelId="{193AE705-CFBF-4A90-9595-5C20266AB362}" type="sibTrans" cxnId="{758E6998-A398-4C91-8BA1-6A8D37160B6B}">
      <dgm:prSet/>
      <dgm:spPr/>
      <dgm:t>
        <a:bodyPr/>
        <a:lstStyle/>
        <a:p>
          <a:endParaRPr lang="zh-TW" altLang="en-US"/>
        </a:p>
      </dgm:t>
    </dgm:pt>
    <dgm:pt modelId="{850A9942-A829-44E3-8340-F837D71C1E5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8208847-D6CB-4E56-9593-3B42055565AF}" type="parTrans" cxnId="{F751D968-3BE9-4363-824F-92A1FEE899F7}">
      <dgm:prSet/>
      <dgm:spPr/>
      <dgm:t>
        <a:bodyPr/>
        <a:lstStyle/>
        <a:p>
          <a:endParaRPr lang="zh-TW" altLang="en-US"/>
        </a:p>
      </dgm:t>
    </dgm:pt>
    <dgm:pt modelId="{1A30729F-6F60-4B7B-8E2E-0131C7B8A548}" type="sibTrans" cxnId="{F751D968-3BE9-4363-824F-92A1FEE899F7}">
      <dgm:prSet/>
      <dgm:spPr/>
      <dgm:t>
        <a:bodyPr/>
        <a:lstStyle/>
        <a:p>
          <a:endParaRPr lang="zh-TW" altLang="en-US"/>
        </a:p>
      </dgm:t>
    </dgm:pt>
    <dgm:pt modelId="{99E7CF95-71FC-4928-903F-97B353285182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0ABBE593-17DC-4D1A-BD78-E7A8D5BA6071}" type="parTrans" cxnId="{8D1D09E5-99E1-416F-B16A-073B5158DB04}">
      <dgm:prSet/>
      <dgm:spPr/>
      <dgm:t>
        <a:bodyPr/>
        <a:lstStyle/>
        <a:p>
          <a:endParaRPr lang="zh-TW" altLang="en-US"/>
        </a:p>
      </dgm:t>
    </dgm:pt>
    <dgm:pt modelId="{75B98528-467D-4493-904D-21A358DB6FEC}" type="sibTrans" cxnId="{8D1D09E5-99E1-416F-B16A-073B5158DB04}">
      <dgm:prSet/>
      <dgm:spPr/>
      <dgm:t>
        <a:bodyPr/>
        <a:lstStyle/>
        <a:p>
          <a:endParaRPr lang="zh-TW" altLang="en-US"/>
        </a:p>
      </dgm:t>
    </dgm:pt>
    <dgm:pt modelId="{C476B54F-FAE7-4F35-9F99-3A0A40ED1AF8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3A10D42-1534-470A-93A6-0CA8E804B596}" type="parTrans" cxnId="{88F52C8B-E307-47B5-B344-E505189FB490}">
      <dgm:prSet/>
      <dgm:spPr/>
      <dgm:t>
        <a:bodyPr/>
        <a:lstStyle/>
        <a:p>
          <a:endParaRPr lang="zh-TW" altLang="en-US"/>
        </a:p>
      </dgm:t>
    </dgm:pt>
    <dgm:pt modelId="{D7F92A5A-A6E7-4720-80B8-CF4C97FE3F53}" type="sibTrans" cxnId="{88F52C8B-E307-47B5-B344-E505189FB490}">
      <dgm:prSet/>
      <dgm:spPr/>
      <dgm:t>
        <a:bodyPr/>
        <a:lstStyle/>
        <a:p>
          <a:endParaRPr lang="zh-TW" altLang="en-US"/>
        </a:p>
      </dgm:t>
    </dgm:pt>
    <dgm:pt modelId="{0169860D-4F81-4DE2-9B3B-49F8A9FEA27E}" type="pres">
      <dgm:prSet presAssocID="{BD19ADFF-BD78-436E-A98D-6246D49D88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11300FD-24CC-4513-ADF7-BC9450D22164}" type="pres">
      <dgm:prSet presAssocID="{BD19ADFF-BD78-436E-A98D-6246D49D88D3}" presName="fgShape" presStyleLbl="fgShp" presStyleIdx="0" presStyleCnt="1"/>
      <dgm:spPr/>
    </dgm:pt>
    <dgm:pt modelId="{748F9820-5537-4509-B7F2-4208FD4CA583}" type="pres">
      <dgm:prSet presAssocID="{BD19ADFF-BD78-436E-A98D-6246D49D88D3}" presName="linComp" presStyleCnt="0"/>
      <dgm:spPr/>
    </dgm:pt>
    <dgm:pt modelId="{9C7E3AB1-6632-491F-8D1E-0D5294BBA510}" type="pres">
      <dgm:prSet presAssocID="{7AB0A1A2-A779-48E1-8C61-6FCCFDEA50BF}" presName="compNode" presStyleCnt="0"/>
      <dgm:spPr/>
    </dgm:pt>
    <dgm:pt modelId="{1E434D1B-3CE0-4860-AC32-B91407092E57}" type="pres">
      <dgm:prSet presAssocID="{7AB0A1A2-A779-48E1-8C61-6FCCFDEA50B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CBF4942-89C0-429A-84D6-2544340C181C}" type="pres">
      <dgm:prSet presAssocID="{7AB0A1A2-A779-48E1-8C61-6FCCFDEA50B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F604CD-76CF-4FCB-A250-783E4FF77901}" type="pres">
      <dgm:prSet presAssocID="{7AB0A1A2-A779-48E1-8C61-6FCCFDEA50BF}" presName="invisiNode" presStyleLbl="node1" presStyleIdx="0" presStyleCnt="4"/>
      <dgm:spPr/>
    </dgm:pt>
    <dgm:pt modelId="{4A2F113E-44CA-4323-8F9C-6D6A9B0DCE4F}" type="pres">
      <dgm:prSet presAssocID="{7AB0A1A2-A779-48E1-8C61-6FCCFDEA50B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E8D0EFB-1530-4662-A1B5-5228F6B02402}" type="pres">
      <dgm:prSet presAssocID="{193AE705-CFBF-4A90-9595-5C20266AB36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04644CF-D5C5-44F5-BF10-AF9876801B47}" type="pres">
      <dgm:prSet presAssocID="{850A9942-A829-44E3-8340-F837D71C1E52}" presName="compNode" presStyleCnt="0"/>
      <dgm:spPr/>
    </dgm:pt>
    <dgm:pt modelId="{51DFC2AC-8AE3-4A8C-B877-8CB3BADB689D}" type="pres">
      <dgm:prSet presAssocID="{850A9942-A829-44E3-8340-F837D71C1E5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1439836B-C968-4A3B-AD49-EB0BE372D6B2}" type="pres">
      <dgm:prSet presAssocID="{850A9942-A829-44E3-8340-F837D71C1E5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9ACF35-A8AA-4F1A-A424-C89B201F0801}" type="pres">
      <dgm:prSet presAssocID="{850A9942-A829-44E3-8340-F837D71C1E52}" presName="invisiNode" presStyleLbl="node1" presStyleIdx="1" presStyleCnt="4"/>
      <dgm:spPr/>
    </dgm:pt>
    <dgm:pt modelId="{0FA435AE-56A7-49DF-9D46-F69378F1AE1D}" type="pres">
      <dgm:prSet presAssocID="{850A9942-A829-44E3-8340-F837D71C1E52}" presName="imagNode" presStyleLbl="fgImgPlace1" presStyleIdx="1" presStyleCnt="4" custLinFactNeighborX="299" custLinFactNeighborY="-6565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7BD120F-5977-41C1-9F63-F6B079CB7CE5}" type="pres">
      <dgm:prSet presAssocID="{1A30729F-6F60-4B7B-8E2E-0131C7B8A54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7586DD7-425E-4D5D-8D4E-27569F952057}" type="pres">
      <dgm:prSet presAssocID="{99E7CF95-71FC-4928-903F-97B353285182}" presName="compNode" presStyleCnt="0"/>
      <dgm:spPr/>
    </dgm:pt>
    <dgm:pt modelId="{5D93EA86-BA9E-4376-8B1F-84E8D05EA617}" type="pres">
      <dgm:prSet presAssocID="{99E7CF95-71FC-4928-903F-97B353285182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95FE092-D893-425D-93ED-F1DB579A7C6F}" type="pres">
      <dgm:prSet presAssocID="{99E7CF95-71FC-4928-903F-97B353285182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430733-60A2-4948-B90E-2FBFB7618221}" type="pres">
      <dgm:prSet presAssocID="{99E7CF95-71FC-4928-903F-97B353285182}" presName="invisiNode" presStyleLbl="node1" presStyleIdx="2" presStyleCnt="4"/>
      <dgm:spPr/>
    </dgm:pt>
    <dgm:pt modelId="{D6F12962-6B04-4121-ABEB-524913004763}" type="pres">
      <dgm:prSet presAssocID="{99E7CF95-71FC-4928-903F-97B353285182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CBC1314-3BD6-488E-A0D6-AE3508F3567E}" type="pres">
      <dgm:prSet presAssocID="{75B98528-467D-4493-904D-21A358DB6FE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B332EAC-5E92-4721-B55F-B0E84D048A3A}" type="pres">
      <dgm:prSet presAssocID="{C476B54F-FAE7-4F35-9F99-3A0A40ED1AF8}" presName="compNode" presStyleCnt="0"/>
      <dgm:spPr/>
    </dgm:pt>
    <dgm:pt modelId="{55A8A19B-91D6-42B4-8B82-163A108205A4}" type="pres">
      <dgm:prSet presAssocID="{C476B54F-FAE7-4F35-9F99-3A0A40ED1AF8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865D5BA-34AE-4CED-A6F1-30479F624D48}" type="pres">
      <dgm:prSet presAssocID="{C476B54F-FAE7-4F35-9F99-3A0A40ED1AF8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1FD819-A772-49D5-97C4-12E2BDA1EAB8}" type="pres">
      <dgm:prSet presAssocID="{C476B54F-FAE7-4F35-9F99-3A0A40ED1AF8}" presName="invisiNode" presStyleLbl="node1" presStyleIdx="3" presStyleCnt="4"/>
      <dgm:spPr/>
    </dgm:pt>
    <dgm:pt modelId="{4D351B19-5778-4755-A938-D67CA9425F7E}" type="pres">
      <dgm:prSet presAssocID="{C476B54F-FAE7-4F35-9F99-3A0A40ED1AF8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CAA5380-E12D-45C7-BDE3-A3F85B2263DF}" type="presOf" srcId="{850A9942-A829-44E3-8340-F837D71C1E52}" destId="{51DFC2AC-8AE3-4A8C-B877-8CB3BADB689D}" srcOrd="0" destOrd="0" presId="urn:microsoft.com/office/officeart/2005/8/layout/hList7"/>
    <dgm:cxn modelId="{758E6998-A398-4C91-8BA1-6A8D37160B6B}" srcId="{BD19ADFF-BD78-436E-A98D-6246D49D88D3}" destId="{7AB0A1A2-A779-48E1-8C61-6FCCFDEA50BF}" srcOrd="0" destOrd="0" parTransId="{8EB73C6A-4A4F-4AC2-8795-4C44B66CF083}" sibTransId="{193AE705-CFBF-4A90-9595-5C20266AB362}"/>
    <dgm:cxn modelId="{0A4003B2-2F61-45B6-8310-5A7A4AF9CFF3}" type="presOf" srcId="{75B98528-467D-4493-904D-21A358DB6FEC}" destId="{DCBC1314-3BD6-488E-A0D6-AE3508F3567E}" srcOrd="0" destOrd="0" presId="urn:microsoft.com/office/officeart/2005/8/layout/hList7"/>
    <dgm:cxn modelId="{2B777061-4124-453D-AC96-9136D99B9AAB}" type="presOf" srcId="{99E7CF95-71FC-4928-903F-97B353285182}" destId="{C95FE092-D893-425D-93ED-F1DB579A7C6F}" srcOrd="1" destOrd="0" presId="urn:microsoft.com/office/officeart/2005/8/layout/hList7"/>
    <dgm:cxn modelId="{8AB7AA49-858E-43F4-BFF4-F61B8A9CE0EF}" type="presOf" srcId="{7AB0A1A2-A779-48E1-8C61-6FCCFDEA50BF}" destId="{4CBF4942-89C0-429A-84D6-2544340C181C}" srcOrd="1" destOrd="0" presId="urn:microsoft.com/office/officeart/2005/8/layout/hList7"/>
    <dgm:cxn modelId="{A2C2EFF0-0095-42DD-8330-0E630516DA8E}" type="presOf" srcId="{C476B54F-FAE7-4F35-9F99-3A0A40ED1AF8}" destId="{8865D5BA-34AE-4CED-A6F1-30479F624D48}" srcOrd="1" destOrd="0" presId="urn:microsoft.com/office/officeart/2005/8/layout/hList7"/>
    <dgm:cxn modelId="{8D1D09E5-99E1-416F-B16A-073B5158DB04}" srcId="{BD19ADFF-BD78-436E-A98D-6246D49D88D3}" destId="{99E7CF95-71FC-4928-903F-97B353285182}" srcOrd="2" destOrd="0" parTransId="{0ABBE593-17DC-4D1A-BD78-E7A8D5BA6071}" sibTransId="{75B98528-467D-4493-904D-21A358DB6FEC}"/>
    <dgm:cxn modelId="{90E105C3-8AEA-4D43-8440-37486F63C70C}" type="presOf" srcId="{BD19ADFF-BD78-436E-A98D-6246D49D88D3}" destId="{0169860D-4F81-4DE2-9B3B-49F8A9FEA27E}" srcOrd="0" destOrd="0" presId="urn:microsoft.com/office/officeart/2005/8/layout/hList7"/>
    <dgm:cxn modelId="{3B1940B1-B41A-4707-BB99-9B74F990791F}" type="presOf" srcId="{7AB0A1A2-A779-48E1-8C61-6FCCFDEA50BF}" destId="{1E434D1B-3CE0-4860-AC32-B91407092E57}" srcOrd="0" destOrd="0" presId="urn:microsoft.com/office/officeart/2005/8/layout/hList7"/>
    <dgm:cxn modelId="{A1CF5639-3458-41DB-ACD6-7BBC364CB6C8}" type="presOf" srcId="{99E7CF95-71FC-4928-903F-97B353285182}" destId="{5D93EA86-BA9E-4376-8B1F-84E8D05EA617}" srcOrd="0" destOrd="0" presId="urn:microsoft.com/office/officeart/2005/8/layout/hList7"/>
    <dgm:cxn modelId="{88F52C8B-E307-47B5-B344-E505189FB490}" srcId="{BD19ADFF-BD78-436E-A98D-6246D49D88D3}" destId="{C476B54F-FAE7-4F35-9F99-3A0A40ED1AF8}" srcOrd="3" destOrd="0" parTransId="{73A10D42-1534-470A-93A6-0CA8E804B596}" sibTransId="{D7F92A5A-A6E7-4720-80B8-CF4C97FE3F53}"/>
    <dgm:cxn modelId="{90ADCD00-09AD-47E6-A75D-70650A607322}" type="presOf" srcId="{C476B54F-FAE7-4F35-9F99-3A0A40ED1AF8}" destId="{55A8A19B-91D6-42B4-8B82-163A108205A4}" srcOrd="0" destOrd="0" presId="urn:microsoft.com/office/officeart/2005/8/layout/hList7"/>
    <dgm:cxn modelId="{EF2D9B0C-33EC-4252-A3BF-D1697671C04A}" type="presOf" srcId="{850A9942-A829-44E3-8340-F837D71C1E52}" destId="{1439836B-C968-4A3B-AD49-EB0BE372D6B2}" srcOrd="1" destOrd="0" presId="urn:microsoft.com/office/officeart/2005/8/layout/hList7"/>
    <dgm:cxn modelId="{17454BE0-2FFB-42C0-9636-3DB9A825C6F5}" type="presOf" srcId="{1A30729F-6F60-4B7B-8E2E-0131C7B8A548}" destId="{17BD120F-5977-41C1-9F63-F6B079CB7CE5}" srcOrd="0" destOrd="0" presId="urn:microsoft.com/office/officeart/2005/8/layout/hList7"/>
    <dgm:cxn modelId="{4FAF560E-EDE7-41BD-A8C6-73C3FE3C1AB2}" type="presOf" srcId="{193AE705-CFBF-4A90-9595-5C20266AB362}" destId="{0E8D0EFB-1530-4662-A1B5-5228F6B02402}" srcOrd="0" destOrd="0" presId="urn:microsoft.com/office/officeart/2005/8/layout/hList7"/>
    <dgm:cxn modelId="{F751D968-3BE9-4363-824F-92A1FEE899F7}" srcId="{BD19ADFF-BD78-436E-A98D-6246D49D88D3}" destId="{850A9942-A829-44E3-8340-F837D71C1E52}" srcOrd="1" destOrd="0" parTransId="{48208847-D6CB-4E56-9593-3B42055565AF}" sibTransId="{1A30729F-6F60-4B7B-8E2E-0131C7B8A548}"/>
    <dgm:cxn modelId="{0F753D52-11C6-4E4B-A07F-FE8D31DEE9A9}" type="presParOf" srcId="{0169860D-4F81-4DE2-9B3B-49F8A9FEA27E}" destId="{211300FD-24CC-4513-ADF7-BC9450D22164}" srcOrd="0" destOrd="0" presId="urn:microsoft.com/office/officeart/2005/8/layout/hList7"/>
    <dgm:cxn modelId="{1CBBEABB-BF48-49EF-9D7C-935CF61A06B1}" type="presParOf" srcId="{0169860D-4F81-4DE2-9B3B-49F8A9FEA27E}" destId="{748F9820-5537-4509-B7F2-4208FD4CA583}" srcOrd="1" destOrd="0" presId="urn:microsoft.com/office/officeart/2005/8/layout/hList7"/>
    <dgm:cxn modelId="{64F0EF35-8A7A-47FF-A4AA-0EFD4128DCC6}" type="presParOf" srcId="{748F9820-5537-4509-B7F2-4208FD4CA583}" destId="{9C7E3AB1-6632-491F-8D1E-0D5294BBA510}" srcOrd="0" destOrd="0" presId="urn:microsoft.com/office/officeart/2005/8/layout/hList7"/>
    <dgm:cxn modelId="{77982028-768B-444C-9489-055BF0275F6F}" type="presParOf" srcId="{9C7E3AB1-6632-491F-8D1E-0D5294BBA510}" destId="{1E434D1B-3CE0-4860-AC32-B91407092E57}" srcOrd="0" destOrd="0" presId="urn:microsoft.com/office/officeart/2005/8/layout/hList7"/>
    <dgm:cxn modelId="{2A8B3E33-DDF0-4C7A-B1C0-7A0707BF25DB}" type="presParOf" srcId="{9C7E3AB1-6632-491F-8D1E-0D5294BBA510}" destId="{4CBF4942-89C0-429A-84D6-2544340C181C}" srcOrd="1" destOrd="0" presId="urn:microsoft.com/office/officeart/2005/8/layout/hList7"/>
    <dgm:cxn modelId="{DB54A0B3-2B8E-4FBD-A314-2E2CC828FD59}" type="presParOf" srcId="{9C7E3AB1-6632-491F-8D1E-0D5294BBA510}" destId="{1AF604CD-76CF-4FCB-A250-783E4FF77901}" srcOrd="2" destOrd="0" presId="urn:microsoft.com/office/officeart/2005/8/layout/hList7"/>
    <dgm:cxn modelId="{580A2DF7-04F9-42B4-A690-28DBD7CEF87B}" type="presParOf" srcId="{9C7E3AB1-6632-491F-8D1E-0D5294BBA510}" destId="{4A2F113E-44CA-4323-8F9C-6D6A9B0DCE4F}" srcOrd="3" destOrd="0" presId="urn:microsoft.com/office/officeart/2005/8/layout/hList7"/>
    <dgm:cxn modelId="{8B112E94-6043-4894-BFAB-72C81DBE2AE8}" type="presParOf" srcId="{748F9820-5537-4509-B7F2-4208FD4CA583}" destId="{0E8D0EFB-1530-4662-A1B5-5228F6B02402}" srcOrd="1" destOrd="0" presId="urn:microsoft.com/office/officeart/2005/8/layout/hList7"/>
    <dgm:cxn modelId="{8203D9A1-F33C-40CE-96E4-234B86624E50}" type="presParOf" srcId="{748F9820-5537-4509-B7F2-4208FD4CA583}" destId="{F04644CF-D5C5-44F5-BF10-AF9876801B47}" srcOrd="2" destOrd="0" presId="urn:microsoft.com/office/officeart/2005/8/layout/hList7"/>
    <dgm:cxn modelId="{3BAFF2A3-1ECE-460A-966C-2CEDAD988E06}" type="presParOf" srcId="{F04644CF-D5C5-44F5-BF10-AF9876801B47}" destId="{51DFC2AC-8AE3-4A8C-B877-8CB3BADB689D}" srcOrd="0" destOrd="0" presId="urn:microsoft.com/office/officeart/2005/8/layout/hList7"/>
    <dgm:cxn modelId="{A5E02A39-01B9-4F62-81A7-7FEAABB2576D}" type="presParOf" srcId="{F04644CF-D5C5-44F5-BF10-AF9876801B47}" destId="{1439836B-C968-4A3B-AD49-EB0BE372D6B2}" srcOrd="1" destOrd="0" presId="urn:microsoft.com/office/officeart/2005/8/layout/hList7"/>
    <dgm:cxn modelId="{46CC70A1-131E-46C2-8183-9D394BCA1952}" type="presParOf" srcId="{F04644CF-D5C5-44F5-BF10-AF9876801B47}" destId="{A19ACF35-A8AA-4F1A-A424-C89B201F0801}" srcOrd="2" destOrd="0" presId="urn:microsoft.com/office/officeart/2005/8/layout/hList7"/>
    <dgm:cxn modelId="{5373E31B-2DF6-4A4E-B807-838108014551}" type="presParOf" srcId="{F04644CF-D5C5-44F5-BF10-AF9876801B47}" destId="{0FA435AE-56A7-49DF-9D46-F69378F1AE1D}" srcOrd="3" destOrd="0" presId="urn:microsoft.com/office/officeart/2005/8/layout/hList7"/>
    <dgm:cxn modelId="{6BC94EE3-A747-4887-9FD9-EEDF335EA6EE}" type="presParOf" srcId="{748F9820-5537-4509-B7F2-4208FD4CA583}" destId="{17BD120F-5977-41C1-9F63-F6B079CB7CE5}" srcOrd="3" destOrd="0" presId="urn:microsoft.com/office/officeart/2005/8/layout/hList7"/>
    <dgm:cxn modelId="{1803FC0D-C2A8-41A7-A7A4-CE4F90299BF6}" type="presParOf" srcId="{748F9820-5537-4509-B7F2-4208FD4CA583}" destId="{A7586DD7-425E-4D5D-8D4E-27569F952057}" srcOrd="4" destOrd="0" presId="urn:microsoft.com/office/officeart/2005/8/layout/hList7"/>
    <dgm:cxn modelId="{43CA2752-2087-4999-8AE1-9942128AE40D}" type="presParOf" srcId="{A7586DD7-425E-4D5D-8D4E-27569F952057}" destId="{5D93EA86-BA9E-4376-8B1F-84E8D05EA617}" srcOrd="0" destOrd="0" presId="urn:microsoft.com/office/officeart/2005/8/layout/hList7"/>
    <dgm:cxn modelId="{2CB445E1-39D6-4045-BBEE-278BE07D378E}" type="presParOf" srcId="{A7586DD7-425E-4D5D-8D4E-27569F952057}" destId="{C95FE092-D893-425D-93ED-F1DB579A7C6F}" srcOrd="1" destOrd="0" presId="urn:microsoft.com/office/officeart/2005/8/layout/hList7"/>
    <dgm:cxn modelId="{3AE1DB5B-AB2D-4736-B259-BFE1B520E4A0}" type="presParOf" srcId="{A7586DD7-425E-4D5D-8D4E-27569F952057}" destId="{CD430733-60A2-4948-B90E-2FBFB7618221}" srcOrd="2" destOrd="0" presId="urn:microsoft.com/office/officeart/2005/8/layout/hList7"/>
    <dgm:cxn modelId="{FDEB7139-E716-4CA0-9EB1-3FD6C5D84A4D}" type="presParOf" srcId="{A7586DD7-425E-4D5D-8D4E-27569F952057}" destId="{D6F12962-6B04-4121-ABEB-524913004763}" srcOrd="3" destOrd="0" presId="urn:microsoft.com/office/officeart/2005/8/layout/hList7"/>
    <dgm:cxn modelId="{1F2964A9-2CA3-40E8-9E13-0B44D1C27786}" type="presParOf" srcId="{748F9820-5537-4509-B7F2-4208FD4CA583}" destId="{DCBC1314-3BD6-488E-A0D6-AE3508F3567E}" srcOrd="5" destOrd="0" presId="urn:microsoft.com/office/officeart/2005/8/layout/hList7"/>
    <dgm:cxn modelId="{0E2F5107-76ED-45D3-BE82-923743E12483}" type="presParOf" srcId="{748F9820-5537-4509-B7F2-4208FD4CA583}" destId="{FB332EAC-5E92-4721-B55F-B0E84D048A3A}" srcOrd="6" destOrd="0" presId="urn:microsoft.com/office/officeart/2005/8/layout/hList7"/>
    <dgm:cxn modelId="{9D11DFC4-C3C4-433A-ACFB-D1B099B42844}" type="presParOf" srcId="{FB332EAC-5E92-4721-B55F-B0E84D048A3A}" destId="{55A8A19B-91D6-42B4-8B82-163A108205A4}" srcOrd="0" destOrd="0" presId="urn:microsoft.com/office/officeart/2005/8/layout/hList7"/>
    <dgm:cxn modelId="{310072AC-FBED-4B08-9C70-E28599B0E193}" type="presParOf" srcId="{FB332EAC-5E92-4721-B55F-B0E84D048A3A}" destId="{8865D5BA-34AE-4CED-A6F1-30479F624D48}" srcOrd="1" destOrd="0" presId="urn:microsoft.com/office/officeart/2005/8/layout/hList7"/>
    <dgm:cxn modelId="{3E2BD9A2-6A14-4AEF-BC8E-17AFE149E81D}" type="presParOf" srcId="{FB332EAC-5E92-4721-B55F-B0E84D048A3A}" destId="{981FD819-A772-49D5-97C4-12E2BDA1EAB8}" srcOrd="2" destOrd="0" presId="urn:microsoft.com/office/officeart/2005/8/layout/hList7"/>
    <dgm:cxn modelId="{14FA277E-5F37-4F1A-8901-544DCBB8DF7E}" type="presParOf" srcId="{FB332EAC-5E92-4721-B55F-B0E84D048A3A}" destId="{4D351B19-5778-4755-A938-D67CA9425F7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5F7BE1E-90CE-43DC-AB8B-9FFD72B54838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9FE12CC-5649-4456-A9F5-D717DB8F160E}">
      <dgm:prSet/>
      <dgm:spPr/>
      <dgm:t>
        <a:bodyPr/>
        <a:lstStyle/>
        <a:p>
          <a:pPr rtl="0"/>
          <a:r>
            <a:rPr lang="zh-TW" altLang="en-US" dirty="0" smtClean="0"/>
            <a:t> </a:t>
          </a:r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15B2B34F-1E32-4C44-8187-CEF98B10F61B}" type="sibTrans" cxnId="{BF99A731-8554-4F9E-925A-75E3F6EDA2BD}">
      <dgm:prSet/>
      <dgm:spPr/>
      <dgm:t>
        <a:bodyPr/>
        <a:lstStyle/>
        <a:p>
          <a:endParaRPr lang="zh-TW" altLang="en-US"/>
        </a:p>
      </dgm:t>
    </dgm:pt>
    <dgm:pt modelId="{A3BDEAAE-20AA-4928-A44E-0A6718F8423A}" type="parTrans" cxnId="{BF99A731-8554-4F9E-925A-75E3F6EDA2BD}">
      <dgm:prSet/>
      <dgm:spPr/>
      <dgm:t>
        <a:bodyPr/>
        <a:lstStyle/>
        <a:p>
          <a:endParaRPr lang="zh-TW" altLang="en-US"/>
        </a:p>
      </dgm:t>
    </dgm:pt>
    <dgm:pt modelId="{70B44B5F-A0BE-4FBC-A253-BAD62D52A9C3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D8C2414-A805-4AF6-87F8-BADEDD3AAE5A}" type="sibTrans" cxnId="{5BBB7792-8BC2-4883-BB73-6F02F1A34834}">
      <dgm:prSet/>
      <dgm:spPr/>
      <dgm:t>
        <a:bodyPr/>
        <a:lstStyle/>
        <a:p>
          <a:endParaRPr lang="zh-TW" altLang="en-US"/>
        </a:p>
      </dgm:t>
    </dgm:pt>
    <dgm:pt modelId="{8AEEF865-DF96-493A-A6DA-EB720163E0E7}" type="parTrans" cxnId="{5BBB7792-8BC2-4883-BB73-6F02F1A34834}">
      <dgm:prSet/>
      <dgm:spPr/>
      <dgm:t>
        <a:bodyPr/>
        <a:lstStyle/>
        <a:p>
          <a:endParaRPr lang="zh-TW" altLang="en-US"/>
        </a:p>
      </dgm:t>
    </dgm:pt>
    <dgm:pt modelId="{93679A78-DC42-44BD-936C-821790F7761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DB466CBF-8BA2-4B2C-B915-5B3C9D28F6B2}" type="sibTrans" cxnId="{9E1B53D7-D620-4834-BA10-504C8E40D6D9}">
      <dgm:prSet/>
      <dgm:spPr/>
      <dgm:t>
        <a:bodyPr/>
        <a:lstStyle/>
        <a:p>
          <a:endParaRPr lang="zh-TW" altLang="en-US"/>
        </a:p>
      </dgm:t>
    </dgm:pt>
    <dgm:pt modelId="{F99B7FE0-8653-467F-A898-982CC5DDD7B4}" type="parTrans" cxnId="{9E1B53D7-D620-4834-BA10-504C8E40D6D9}">
      <dgm:prSet/>
      <dgm:spPr/>
      <dgm:t>
        <a:bodyPr/>
        <a:lstStyle/>
        <a:p>
          <a:endParaRPr lang="zh-TW" altLang="en-US"/>
        </a:p>
      </dgm:t>
    </dgm:pt>
    <dgm:pt modelId="{0C1E5457-20CC-4B4A-B776-2355EE887590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5FD4EF00-A056-4678-B4BC-D8D92C5518CF}" type="sibTrans" cxnId="{CC0567E3-8325-4F8F-9C0A-C3017223CD45}">
      <dgm:prSet/>
      <dgm:spPr/>
      <dgm:t>
        <a:bodyPr/>
        <a:lstStyle/>
        <a:p>
          <a:endParaRPr lang="zh-TW" altLang="en-US"/>
        </a:p>
      </dgm:t>
    </dgm:pt>
    <dgm:pt modelId="{4FFF0B61-AAA1-4E35-A3C2-457FECB8B4E3}" type="parTrans" cxnId="{CC0567E3-8325-4F8F-9C0A-C3017223CD45}">
      <dgm:prSet/>
      <dgm:spPr/>
      <dgm:t>
        <a:bodyPr/>
        <a:lstStyle/>
        <a:p>
          <a:endParaRPr lang="zh-TW" altLang="en-US"/>
        </a:p>
      </dgm:t>
    </dgm:pt>
    <dgm:pt modelId="{8D35BA8A-8FB8-4A1D-BCB2-D24AB91CBE5C}" type="pres">
      <dgm:prSet presAssocID="{45F7BE1E-90CE-43DC-AB8B-9FFD72B54838}" presName="rootNode" presStyleCnt="0">
        <dgm:presLayoutVars>
          <dgm:chMax/>
          <dgm:chPref/>
          <dgm:dir/>
          <dgm:animLvl val="lvl"/>
        </dgm:presLayoutVars>
      </dgm:prSet>
      <dgm:spPr/>
    </dgm:pt>
    <dgm:pt modelId="{260A0B9A-965A-4170-863D-061474B3DDB7}" type="pres">
      <dgm:prSet presAssocID="{79FE12CC-5649-4456-A9F5-D717DB8F160E}" presName="composite" presStyleCnt="0"/>
      <dgm:spPr/>
    </dgm:pt>
    <dgm:pt modelId="{68F75109-E30C-45E6-8C5D-46AAAACDE469}" type="pres">
      <dgm:prSet presAssocID="{79FE12CC-5649-4456-A9F5-D717DB8F160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1436A1B7-CFBB-40A4-9712-6AAC8DE94269}" type="pres">
      <dgm:prSet presAssocID="{79FE12CC-5649-4456-A9F5-D717DB8F160E}" presName="Image" presStyleLbl="bgImgPlace1" presStyleIdx="0" presStyleCnt="2" custLinFactNeighborX="2945" custLinFactNeighborY="-561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02A9CA0-0EEA-4B4C-8B96-CD52AAEDAF74}" type="pres">
      <dgm:prSet presAssocID="{79FE12CC-5649-4456-A9F5-D717DB8F160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C22C976-AE25-4542-A349-3CBFED539981}" type="pres">
      <dgm:prSet presAssocID="{15B2B34F-1E32-4C44-8187-CEF98B10F61B}" presName="sibTrans" presStyleCnt="0"/>
      <dgm:spPr/>
    </dgm:pt>
    <dgm:pt modelId="{4449BCBF-9054-4550-95F4-C89320663DC2}" type="pres">
      <dgm:prSet presAssocID="{93679A78-DC42-44BD-936C-821790F77613}" presName="composite" presStyleCnt="0"/>
      <dgm:spPr/>
    </dgm:pt>
    <dgm:pt modelId="{EFABF44A-B171-4C79-A64A-8ABB87D14774}" type="pres">
      <dgm:prSet presAssocID="{93679A78-DC42-44BD-936C-821790F77613}" presName="ParentText" presStyleLbl="node1" presStyleIdx="1" presStyleCnt="2" custLinFactNeighborX="8667" custLinFactNeighborY="-8139">
        <dgm:presLayoutVars>
          <dgm:chMax val="1"/>
          <dgm:chPref val="1"/>
          <dgm:bulletEnabled val="1"/>
        </dgm:presLayoutVars>
      </dgm:prSet>
      <dgm:spPr/>
    </dgm:pt>
    <dgm:pt modelId="{D594E4BB-F411-4A55-8E43-109DA6712F9D}" type="pres">
      <dgm:prSet presAssocID="{93679A78-DC42-44BD-936C-821790F7761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0D6AAA-3BA2-4404-A8E5-914F8E831360}" type="pres">
      <dgm:prSet presAssocID="{93679A78-DC42-44BD-936C-821790F7761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BF99A731-8554-4F9E-925A-75E3F6EDA2BD}" srcId="{45F7BE1E-90CE-43DC-AB8B-9FFD72B54838}" destId="{79FE12CC-5649-4456-A9F5-D717DB8F160E}" srcOrd="0" destOrd="0" parTransId="{A3BDEAAE-20AA-4928-A44E-0A6718F8423A}" sibTransId="{15B2B34F-1E32-4C44-8187-CEF98B10F61B}"/>
    <dgm:cxn modelId="{2CD3F752-7DEE-4556-B2C7-465974D165DB}" type="presOf" srcId="{70B44B5F-A0BE-4FBC-A253-BAD62D52A9C3}" destId="{402A9CA0-0EEA-4B4C-8B96-CD52AAEDAF74}" srcOrd="0" destOrd="0" presId="urn:microsoft.com/office/officeart/2008/layout/TitledPictureBlocks"/>
    <dgm:cxn modelId="{9E1B53D7-D620-4834-BA10-504C8E40D6D9}" srcId="{45F7BE1E-90CE-43DC-AB8B-9FFD72B54838}" destId="{93679A78-DC42-44BD-936C-821790F77613}" srcOrd="1" destOrd="0" parTransId="{F99B7FE0-8653-467F-A898-982CC5DDD7B4}" sibTransId="{DB466CBF-8BA2-4B2C-B915-5B3C9D28F6B2}"/>
    <dgm:cxn modelId="{E622BE4A-2E2F-4F84-B486-58501C9A4304}" type="presOf" srcId="{0C1E5457-20CC-4B4A-B776-2355EE887590}" destId="{D10D6AAA-3BA2-4404-A8E5-914F8E831360}" srcOrd="0" destOrd="0" presId="urn:microsoft.com/office/officeart/2008/layout/TitledPictureBlocks"/>
    <dgm:cxn modelId="{A4E2E808-69A3-4772-9021-0E6A4AF8B58B}" type="presOf" srcId="{93679A78-DC42-44BD-936C-821790F77613}" destId="{EFABF44A-B171-4C79-A64A-8ABB87D14774}" srcOrd="0" destOrd="0" presId="urn:microsoft.com/office/officeart/2008/layout/TitledPictureBlocks"/>
    <dgm:cxn modelId="{CD8C8F68-31AE-4A7D-A218-8DAE64E8AD7D}" type="presOf" srcId="{45F7BE1E-90CE-43DC-AB8B-9FFD72B54838}" destId="{8D35BA8A-8FB8-4A1D-BCB2-D24AB91CBE5C}" srcOrd="0" destOrd="0" presId="urn:microsoft.com/office/officeart/2008/layout/TitledPictureBlocks"/>
    <dgm:cxn modelId="{CC0567E3-8325-4F8F-9C0A-C3017223CD45}" srcId="{93679A78-DC42-44BD-936C-821790F77613}" destId="{0C1E5457-20CC-4B4A-B776-2355EE887590}" srcOrd="0" destOrd="0" parTransId="{4FFF0B61-AAA1-4E35-A3C2-457FECB8B4E3}" sibTransId="{5FD4EF00-A056-4678-B4BC-D8D92C5518CF}"/>
    <dgm:cxn modelId="{3AE06AEA-D826-4AB4-B322-72310D4DB3E7}" type="presOf" srcId="{79FE12CC-5649-4456-A9F5-D717DB8F160E}" destId="{68F75109-E30C-45E6-8C5D-46AAAACDE469}" srcOrd="0" destOrd="0" presId="urn:microsoft.com/office/officeart/2008/layout/TitledPictureBlocks"/>
    <dgm:cxn modelId="{5BBB7792-8BC2-4883-BB73-6F02F1A34834}" srcId="{79FE12CC-5649-4456-A9F5-D717DB8F160E}" destId="{70B44B5F-A0BE-4FBC-A253-BAD62D52A9C3}" srcOrd="0" destOrd="0" parTransId="{8AEEF865-DF96-493A-A6DA-EB720163E0E7}" sibTransId="{AD8C2414-A805-4AF6-87F8-BADEDD3AAE5A}"/>
    <dgm:cxn modelId="{B764F87F-60B4-4396-B897-A9690F44FE4B}" type="presParOf" srcId="{8D35BA8A-8FB8-4A1D-BCB2-D24AB91CBE5C}" destId="{260A0B9A-965A-4170-863D-061474B3DDB7}" srcOrd="0" destOrd="0" presId="urn:microsoft.com/office/officeart/2008/layout/TitledPictureBlocks"/>
    <dgm:cxn modelId="{9A715B71-EC09-40D3-9C9F-9BE12BA46CC6}" type="presParOf" srcId="{260A0B9A-965A-4170-863D-061474B3DDB7}" destId="{68F75109-E30C-45E6-8C5D-46AAAACDE469}" srcOrd="0" destOrd="0" presId="urn:microsoft.com/office/officeart/2008/layout/TitledPictureBlocks"/>
    <dgm:cxn modelId="{E01DE834-9462-4B97-B655-1640EA51ADAB}" type="presParOf" srcId="{260A0B9A-965A-4170-863D-061474B3DDB7}" destId="{1436A1B7-CFBB-40A4-9712-6AAC8DE94269}" srcOrd="1" destOrd="0" presId="urn:microsoft.com/office/officeart/2008/layout/TitledPictureBlocks"/>
    <dgm:cxn modelId="{783FC046-B3BD-4A37-8006-B0221826FE4A}" type="presParOf" srcId="{260A0B9A-965A-4170-863D-061474B3DDB7}" destId="{402A9CA0-0EEA-4B4C-8B96-CD52AAEDAF74}" srcOrd="2" destOrd="0" presId="urn:microsoft.com/office/officeart/2008/layout/TitledPictureBlocks"/>
    <dgm:cxn modelId="{68BF5930-8891-40C9-B33B-6B2AC35E2742}" type="presParOf" srcId="{8D35BA8A-8FB8-4A1D-BCB2-D24AB91CBE5C}" destId="{DC22C976-AE25-4542-A349-3CBFED539981}" srcOrd="1" destOrd="0" presId="urn:microsoft.com/office/officeart/2008/layout/TitledPictureBlocks"/>
    <dgm:cxn modelId="{A4640551-4A57-47BD-9B05-4DACDD9736AD}" type="presParOf" srcId="{8D35BA8A-8FB8-4A1D-BCB2-D24AB91CBE5C}" destId="{4449BCBF-9054-4550-95F4-C89320663DC2}" srcOrd="2" destOrd="0" presId="urn:microsoft.com/office/officeart/2008/layout/TitledPictureBlocks"/>
    <dgm:cxn modelId="{18786A6C-54BA-4937-876A-F205B8918815}" type="presParOf" srcId="{4449BCBF-9054-4550-95F4-C89320663DC2}" destId="{EFABF44A-B171-4C79-A64A-8ABB87D14774}" srcOrd="0" destOrd="0" presId="urn:microsoft.com/office/officeart/2008/layout/TitledPictureBlocks"/>
    <dgm:cxn modelId="{6AEF3B80-6A0E-46E5-A4AF-70A7D73AA104}" type="presParOf" srcId="{4449BCBF-9054-4550-95F4-C89320663DC2}" destId="{D594E4BB-F411-4A55-8E43-109DA6712F9D}" srcOrd="1" destOrd="0" presId="urn:microsoft.com/office/officeart/2008/layout/TitledPictureBlocks"/>
    <dgm:cxn modelId="{B62BB907-5521-4A05-ACDB-6467D2A771EF}" type="presParOf" srcId="{4449BCBF-9054-4550-95F4-C89320663DC2}" destId="{D10D6AAA-3BA2-4404-A8E5-914F8E83136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D3D0C9-E277-4772-B911-CBD95FFE279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BD94022-821A-4E9C-AA74-2A16C305B49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D536F791-A956-463C-8FCD-32D323F44BC5}" type="parTrans" cxnId="{CE5924F1-63E8-4FF4-BEBC-FB7C268F80CD}">
      <dgm:prSet/>
      <dgm:spPr/>
      <dgm:t>
        <a:bodyPr/>
        <a:lstStyle/>
        <a:p>
          <a:endParaRPr lang="zh-TW" altLang="en-US"/>
        </a:p>
      </dgm:t>
    </dgm:pt>
    <dgm:pt modelId="{DD93D230-0634-4862-B04A-D03E36450FA6}" type="sibTrans" cxnId="{CE5924F1-63E8-4FF4-BEBC-FB7C268F80CD}">
      <dgm:prSet/>
      <dgm:spPr/>
      <dgm:t>
        <a:bodyPr/>
        <a:lstStyle/>
        <a:p>
          <a:endParaRPr lang="zh-TW" altLang="en-US"/>
        </a:p>
      </dgm:t>
    </dgm:pt>
    <dgm:pt modelId="{2D8443EA-CD6D-4BCF-8279-9A5AE4BDD25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B67B0273-F042-4449-A092-D93682BC68FC}" type="parTrans" cxnId="{C5FE3270-CAD7-413F-84DC-314CCCFB1F29}">
      <dgm:prSet/>
      <dgm:spPr/>
      <dgm:t>
        <a:bodyPr/>
        <a:lstStyle/>
        <a:p>
          <a:endParaRPr lang="zh-TW" altLang="en-US"/>
        </a:p>
      </dgm:t>
    </dgm:pt>
    <dgm:pt modelId="{7E85E1D9-0D51-4D3D-BEDE-8F3F9460DE7A}" type="sibTrans" cxnId="{C5FE3270-CAD7-413F-84DC-314CCCFB1F29}">
      <dgm:prSet/>
      <dgm:spPr/>
      <dgm:t>
        <a:bodyPr/>
        <a:lstStyle/>
        <a:p>
          <a:endParaRPr lang="zh-TW" altLang="en-US"/>
        </a:p>
      </dgm:t>
    </dgm:pt>
    <dgm:pt modelId="{2F8CA287-63AA-47F7-9463-013A5B820379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F90D46BE-05A4-4182-97D0-6EA2C08DEA78}" type="parTrans" cxnId="{0F18C11B-7822-43FB-8E1E-A1657654227B}">
      <dgm:prSet/>
      <dgm:spPr/>
      <dgm:t>
        <a:bodyPr/>
        <a:lstStyle/>
        <a:p>
          <a:endParaRPr lang="zh-TW" altLang="en-US"/>
        </a:p>
      </dgm:t>
    </dgm:pt>
    <dgm:pt modelId="{58BF6C43-40E8-46C0-875C-27E8A2FFF62E}" type="sibTrans" cxnId="{0F18C11B-7822-43FB-8E1E-A1657654227B}">
      <dgm:prSet/>
      <dgm:spPr/>
      <dgm:t>
        <a:bodyPr/>
        <a:lstStyle/>
        <a:p>
          <a:endParaRPr lang="zh-TW" altLang="en-US"/>
        </a:p>
      </dgm:t>
    </dgm:pt>
    <dgm:pt modelId="{48AD4D9A-1F6B-4D9D-ADC0-C6298E2F673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7B536671-EA47-4F54-BF8B-9B41804E12D7}" type="parTrans" cxnId="{9106724B-645C-4C16-8413-B09D455C83E1}">
      <dgm:prSet/>
      <dgm:spPr/>
      <dgm:t>
        <a:bodyPr/>
        <a:lstStyle/>
        <a:p>
          <a:endParaRPr lang="zh-TW" altLang="en-US"/>
        </a:p>
      </dgm:t>
    </dgm:pt>
    <dgm:pt modelId="{43D6DA42-355D-41D9-ABB4-84DFF40BFF75}" type="sibTrans" cxnId="{9106724B-645C-4C16-8413-B09D455C83E1}">
      <dgm:prSet/>
      <dgm:spPr/>
      <dgm:t>
        <a:bodyPr/>
        <a:lstStyle/>
        <a:p>
          <a:endParaRPr lang="zh-TW" altLang="en-US"/>
        </a:p>
      </dgm:t>
    </dgm:pt>
    <dgm:pt modelId="{FAA23900-8E1A-4E63-BB50-6270B66C1577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C9E7E4A-A3BF-4CF8-8F4B-FD99692140F6}" type="parTrans" cxnId="{A63250CD-0D89-46E3-8270-FC942CA7047B}">
      <dgm:prSet/>
      <dgm:spPr/>
      <dgm:t>
        <a:bodyPr/>
        <a:lstStyle/>
        <a:p>
          <a:endParaRPr lang="zh-TW" altLang="en-US"/>
        </a:p>
      </dgm:t>
    </dgm:pt>
    <dgm:pt modelId="{C03589D4-E8E2-486E-B618-5B8223F865D3}" type="sibTrans" cxnId="{A63250CD-0D89-46E3-8270-FC942CA7047B}">
      <dgm:prSet/>
      <dgm:spPr/>
      <dgm:t>
        <a:bodyPr/>
        <a:lstStyle/>
        <a:p>
          <a:endParaRPr lang="zh-TW" altLang="en-US"/>
        </a:p>
      </dgm:t>
    </dgm:pt>
    <dgm:pt modelId="{C25DB553-F87F-40B0-8884-9550B45C4D06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C5EE2190-87FF-47EE-9538-024CEA0D5010}" type="parTrans" cxnId="{565DD41E-5F92-4CDD-B704-AFB2E41D7FAA}">
      <dgm:prSet/>
      <dgm:spPr/>
      <dgm:t>
        <a:bodyPr/>
        <a:lstStyle/>
        <a:p>
          <a:endParaRPr lang="zh-TW" altLang="en-US"/>
        </a:p>
      </dgm:t>
    </dgm:pt>
    <dgm:pt modelId="{08782F2A-AB0F-472E-9454-455B5C0EF82C}" type="sibTrans" cxnId="{565DD41E-5F92-4CDD-B704-AFB2E41D7FAA}">
      <dgm:prSet/>
      <dgm:spPr/>
      <dgm:t>
        <a:bodyPr/>
        <a:lstStyle/>
        <a:p>
          <a:endParaRPr lang="zh-TW" altLang="en-US"/>
        </a:p>
      </dgm:t>
    </dgm:pt>
    <dgm:pt modelId="{59DAA3A2-ABA9-4BE0-867B-132BDED3A4F9}">
      <dgm:prSet/>
      <dgm:spPr/>
      <dgm:t>
        <a:bodyPr/>
        <a:lstStyle/>
        <a:p>
          <a:pPr rtl="0"/>
          <a:r>
            <a:rPr lang="zh-TW" altLang="en-US" dirty="0" smtClean="0"/>
            <a:t>防疫影片：</a:t>
          </a:r>
          <a:endParaRPr lang="zh-TW" dirty="0"/>
        </a:p>
      </dgm:t>
    </dgm:pt>
    <dgm:pt modelId="{BF053584-D340-44EF-BCC2-1064D10A4544}" type="parTrans" cxnId="{396489ED-99E7-42A4-A62C-8AC48FE815CC}">
      <dgm:prSet/>
      <dgm:spPr/>
      <dgm:t>
        <a:bodyPr/>
        <a:lstStyle/>
        <a:p>
          <a:endParaRPr lang="zh-TW" altLang="en-US"/>
        </a:p>
      </dgm:t>
    </dgm:pt>
    <dgm:pt modelId="{B53B7A59-8427-4AED-A0E4-DDFDA4B92286}" type="sibTrans" cxnId="{396489ED-99E7-42A4-A62C-8AC48FE815CC}">
      <dgm:prSet/>
      <dgm:spPr/>
      <dgm:t>
        <a:bodyPr/>
        <a:lstStyle/>
        <a:p>
          <a:endParaRPr lang="zh-TW" altLang="en-US"/>
        </a:p>
      </dgm:t>
    </dgm:pt>
    <dgm:pt modelId="{DE698C0B-1F27-4F54-A151-08FA06C855F7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5BE1E81E-531D-404B-83B5-FE4757B69C8A}" type="parTrans" cxnId="{F7AD59A7-873A-4901-9A72-E82BEAC34CD2}">
      <dgm:prSet/>
      <dgm:spPr/>
      <dgm:t>
        <a:bodyPr/>
        <a:lstStyle/>
        <a:p>
          <a:endParaRPr lang="zh-TW" altLang="en-US"/>
        </a:p>
      </dgm:t>
    </dgm:pt>
    <dgm:pt modelId="{9B710744-5D15-4215-B1D7-05C61F5EC251}" type="sibTrans" cxnId="{F7AD59A7-873A-4901-9A72-E82BEAC34CD2}">
      <dgm:prSet/>
      <dgm:spPr/>
      <dgm:t>
        <a:bodyPr/>
        <a:lstStyle/>
        <a:p>
          <a:endParaRPr lang="zh-TW" altLang="en-US"/>
        </a:p>
      </dgm:t>
    </dgm:pt>
    <dgm:pt modelId="{2DEC13B2-35A2-484D-84F1-4C1F3268F3F7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6C511890-4154-42BB-A69F-476E489BD751}" type="parTrans" cxnId="{84B3BB40-5382-4D62-A504-BFD7D12F4F83}">
      <dgm:prSet/>
      <dgm:spPr/>
      <dgm:t>
        <a:bodyPr/>
        <a:lstStyle/>
        <a:p>
          <a:endParaRPr lang="zh-TW" altLang="en-US"/>
        </a:p>
      </dgm:t>
    </dgm:pt>
    <dgm:pt modelId="{61932E5D-C2AB-4DA1-9912-CA7F6B7CBD36}" type="sibTrans" cxnId="{84B3BB40-5382-4D62-A504-BFD7D12F4F83}">
      <dgm:prSet/>
      <dgm:spPr/>
      <dgm:t>
        <a:bodyPr/>
        <a:lstStyle/>
        <a:p>
          <a:endParaRPr lang="zh-TW" altLang="en-US"/>
        </a:p>
      </dgm:t>
    </dgm:pt>
    <dgm:pt modelId="{AF87A391-0CC2-4C66-8030-8245ECFD8CD8}" type="pres">
      <dgm:prSet presAssocID="{4ED3D0C9-E277-4772-B911-CBD95FFE279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4DB93E05-7019-43DD-B944-E7910EA5055C}" type="pres">
      <dgm:prSet presAssocID="{4ED3D0C9-E277-4772-B911-CBD95FFE279B}" presName="cycle" presStyleCnt="0"/>
      <dgm:spPr/>
    </dgm:pt>
    <dgm:pt modelId="{705A4EEA-1009-4269-B61F-CB687C8246D2}" type="pres">
      <dgm:prSet presAssocID="{4ED3D0C9-E277-4772-B911-CBD95FFE279B}" presName="centerShape" presStyleCnt="0"/>
      <dgm:spPr/>
    </dgm:pt>
    <dgm:pt modelId="{82C8B9AB-0970-4F1C-ABDD-5AAA3FC6C328}" type="pres">
      <dgm:prSet presAssocID="{4ED3D0C9-E277-4772-B911-CBD95FFE279B}" presName="connSite" presStyleLbl="node1" presStyleIdx="0" presStyleCnt="4"/>
      <dgm:spPr/>
    </dgm:pt>
    <dgm:pt modelId="{05E25736-1BBF-4163-B667-4C1EA36B36CD}" type="pres">
      <dgm:prSet presAssocID="{4ED3D0C9-E277-4772-B911-CBD95FFE279B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A81C9F4-2559-4F38-8DDF-02190924352E}" type="pres">
      <dgm:prSet presAssocID="{D536F791-A956-463C-8FCD-32D323F44BC5}" presName="Name25" presStyleLbl="parChTrans1D1" presStyleIdx="0" presStyleCnt="3"/>
      <dgm:spPr/>
    </dgm:pt>
    <dgm:pt modelId="{84C44BAD-086E-46DD-8715-D16A9240F777}" type="pres">
      <dgm:prSet presAssocID="{CBD94022-821A-4E9C-AA74-2A16C305B49A}" presName="node" presStyleCnt="0"/>
      <dgm:spPr/>
    </dgm:pt>
    <dgm:pt modelId="{60311104-4CD2-44CE-B651-A300C710ED8D}" type="pres">
      <dgm:prSet presAssocID="{CBD94022-821A-4E9C-AA74-2A16C305B49A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029BC78-A81A-432A-ABB4-14C2F29FCAE8}" type="pres">
      <dgm:prSet presAssocID="{CBD94022-821A-4E9C-AA74-2A16C305B49A}" presName="childNode" presStyleLbl="revTx" presStyleIdx="0" presStyleCnt="3">
        <dgm:presLayoutVars>
          <dgm:bulletEnabled val="1"/>
        </dgm:presLayoutVars>
      </dgm:prSet>
      <dgm:spPr/>
    </dgm:pt>
    <dgm:pt modelId="{781EDEFD-3A58-4D5B-8C48-BB5762817D97}" type="pres">
      <dgm:prSet presAssocID="{7B536671-EA47-4F54-BF8B-9B41804E12D7}" presName="Name25" presStyleLbl="parChTrans1D1" presStyleIdx="1" presStyleCnt="3"/>
      <dgm:spPr/>
    </dgm:pt>
    <dgm:pt modelId="{AA6A32CC-CE28-4E2A-834B-FD1E9EF1C1C7}" type="pres">
      <dgm:prSet presAssocID="{48AD4D9A-1F6B-4D9D-ADC0-C6298E2F6738}" presName="node" presStyleCnt="0"/>
      <dgm:spPr/>
    </dgm:pt>
    <dgm:pt modelId="{BEA107C4-391F-49EF-8B25-38C285EA1B67}" type="pres">
      <dgm:prSet presAssocID="{48AD4D9A-1F6B-4D9D-ADC0-C6298E2F6738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AC4668E-A2C6-435C-8F21-DDAC7C9C1536}" type="pres">
      <dgm:prSet presAssocID="{48AD4D9A-1F6B-4D9D-ADC0-C6298E2F6738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9C1276-749E-444D-8A87-207DDBE75493}" type="pres">
      <dgm:prSet presAssocID="{BF053584-D340-44EF-BCC2-1064D10A4544}" presName="Name25" presStyleLbl="parChTrans1D1" presStyleIdx="2" presStyleCnt="3"/>
      <dgm:spPr/>
    </dgm:pt>
    <dgm:pt modelId="{BE608115-7A23-4B2E-9B77-1421A45AC94D}" type="pres">
      <dgm:prSet presAssocID="{59DAA3A2-ABA9-4BE0-867B-132BDED3A4F9}" presName="node" presStyleCnt="0"/>
      <dgm:spPr/>
    </dgm:pt>
    <dgm:pt modelId="{695F7B08-5A42-44BE-A933-9FDF6A7FF604}" type="pres">
      <dgm:prSet presAssocID="{59DAA3A2-ABA9-4BE0-867B-132BDED3A4F9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CD6950-7237-4B5B-9E84-9FE507862787}" type="pres">
      <dgm:prSet presAssocID="{59DAA3A2-ABA9-4BE0-867B-132BDED3A4F9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D17A270-15AA-478E-B322-28B1E515E2C5}" type="presOf" srcId="{BF053584-D340-44EF-BCC2-1064D10A4544}" destId="{5E9C1276-749E-444D-8A87-207DDBE75493}" srcOrd="0" destOrd="0" presId="urn:microsoft.com/office/officeart/2005/8/layout/radial2"/>
    <dgm:cxn modelId="{9106724B-645C-4C16-8413-B09D455C83E1}" srcId="{4ED3D0C9-E277-4772-B911-CBD95FFE279B}" destId="{48AD4D9A-1F6B-4D9D-ADC0-C6298E2F6738}" srcOrd="1" destOrd="0" parTransId="{7B536671-EA47-4F54-BF8B-9B41804E12D7}" sibTransId="{43D6DA42-355D-41D9-ABB4-84DFF40BFF75}"/>
    <dgm:cxn modelId="{D58AA7F2-F830-43D5-8022-E29796517752}" type="presOf" srcId="{2DEC13B2-35A2-484D-84F1-4C1F3268F3F7}" destId="{3ECD6950-7237-4B5B-9E84-9FE507862787}" srcOrd="0" destOrd="1" presId="urn:microsoft.com/office/officeart/2005/8/layout/radial2"/>
    <dgm:cxn modelId="{FD867382-A4CD-4411-A821-3EF24E55ADF8}" type="presOf" srcId="{D536F791-A956-463C-8FCD-32D323F44BC5}" destId="{BA81C9F4-2559-4F38-8DDF-02190924352E}" srcOrd="0" destOrd="0" presId="urn:microsoft.com/office/officeart/2005/8/layout/radial2"/>
    <dgm:cxn modelId="{0D55AFF7-6070-4E5F-9CC7-ADD9ABE75E4A}" type="presOf" srcId="{2D8443EA-CD6D-4BCF-8279-9A5AE4BDD259}" destId="{E029BC78-A81A-432A-ABB4-14C2F29FCAE8}" srcOrd="0" destOrd="0" presId="urn:microsoft.com/office/officeart/2005/8/layout/radial2"/>
    <dgm:cxn modelId="{0F18C11B-7822-43FB-8E1E-A1657654227B}" srcId="{CBD94022-821A-4E9C-AA74-2A16C305B49A}" destId="{2F8CA287-63AA-47F7-9463-013A5B820379}" srcOrd="1" destOrd="0" parTransId="{F90D46BE-05A4-4182-97D0-6EA2C08DEA78}" sibTransId="{58BF6C43-40E8-46C0-875C-27E8A2FFF62E}"/>
    <dgm:cxn modelId="{6485AC3A-FF96-4812-B600-2831C08ABB5C}" type="presOf" srcId="{59DAA3A2-ABA9-4BE0-867B-132BDED3A4F9}" destId="{695F7B08-5A42-44BE-A933-9FDF6A7FF604}" srcOrd="0" destOrd="0" presId="urn:microsoft.com/office/officeart/2005/8/layout/radial2"/>
    <dgm:cxn modelId="{C5FE3270-CAD7-413F-84DC-314CCCFB1F29}" srcId="{CBD94022-821A-4E9C-AA74-2A16C305B49A}" destId="{2D8443EA-CD6D-4BCF-8279-9A5AE4BDD259}" srcOrd="0" destOrd="0" parTransId="{B67B0273-F042-4449-A092-D93682BC68FC}" sibTransId="{7E85E1D9-0D51-4D3D-BEDE-8F3F9460DE7A}"/>
    <dgm:cxn modelId="{5A8822A9-AB9F-49E9-8A9F-3BA0CB6CCC4A}" type="presOf" srcId="{FAA23900-8E1A-4E63-BB50-6270B66C1577}" destId="{BAC4668E-A2C6-435C-8F21-DDAC7C9C1536}" srcOrd="0" destOrd="0" presId="urn:microsoft.com/office/officeart/2005/8/layout/radial2"/>
    <dgm:cxn modelId="{1839DA70-FCA1-436F-BADD-A9A779B44265}" type="presOf" srcId="{48AD4D9A-1F6B-4D9D-ADC0-C6298E2F6738}" destId="{BEA107C4-391F-49EF-8B25-38C285EA1B67}" srcOrd="0" destOrd="0" presId="urn:microsoft.com/office/officeart/2005/8/layout/radial2"/>
    <dgm:cxn modelId="{565DD41E-5F92-4CDD-B704-AFB2E41D7FAA}" srcId="{48AD4D9A-1F6B-4D9D-ADC0-C6298E2F6738}" destId="{C25DB553-F87F-40B0-8884-9550B45C4D06}" srcOrd="1" destOrd="0" parTransId="{C5EE2190-87FF-47EE-9538-024CEA0D5010}" sibTransId="{08782F2A-AB0F-472E-9454-455B5C0EF82C}"/>
    <dgm:cxn modelId="{952BF523-F784-4982-A6B5-4218C99C9C15}" type="presOf" srcId="{2F8CA287-63AA-47F7-9463-013A5B820379}" destId="{E029BC78-A81A-432A-ABB4-14C2F29FCAE8}" srcOrd="0" destOrd="1" presId="urn:microsoft.com/office/officeart/2005/8/layout/radial2"/>
    <dgm:cxn modelId="{924FF557-6ACA-4A85-8ECB-092770342B1E}" type="presOf" srcId="{DE698C0B-1F27-4F54-A151-08FA06C855F7}" destId="{3ECD6950-7237-4B5B-9E84-9FE507862787}" srcOrd="0" destOrd="0" presId="urn:microsoft.com/office/officeart/2005/8/layout/radial2"/>
    <dgm:cxn modelId="{A63250CD-0D89-46E3-8270-FC942CA7047B}" srcId="{48AD4D9A-1F6B-4D9D-ADC0-C6298E2F6738}" destId="{FAA23900-8E1A-4E63-BB50-6270B66C1577}" srcOrd="0" destOrd="0" parTransId="{AC9E7E4A-A3BF-4CF8-8F4B-FD99692140F6}" sibTransId="{C03589D4-E8E2-486E-B618-5B8223F865D3}"/>
    <dgm:cxn modelId="{396489ED-99E7-42A4-A62C-8AC48FE815CC}" srcId="{4ED3D0C9-E277-4772-B911-CBD95FFE279B}" destId="{59DAA3A2-ABA9-4BE0-867B-132BDED3A4F9}" srcOrd="2" destOrd="0" parTransId="{BF053584-D340-44EF-BCC2-1064D10A4544}" sibTransId="{B53B7A59-8427-4AED-A0E4-DDFDA4B92286}"/>
    <dgm:cxn modelId="{F7AD59A7-873A-4901-9A72-E82BEAC34CD2}" srcId="{59DAA3A2-ABA9-4BE0-867B-132BDED3A4F9}" destId="{DE698C0B-1F27-4F54-A151-08FA06C855F7}" srcOrd="0" destOrd="0" parTransId="{5BE1E81E-531D-404B-83B5-FE4757B69C8A}" sibTransId="{9B710744-5D15-4215-B1D7-05C61F5EC251}"/>
    <dgm:cxn modelId="{84B3BB40-5382-4D62-A504-BFD7D12F4F83}" srcId="{59DAA3A2-ABA9-4BE0-867B-132BDED3A4F9}" destId="{2DEC13B2-35A2-484D-84F1-4C1F3268F3F7}" srcOrd="1" destOrd="0" parTransId="{6C511890-4154-42BB-A69F-476E489BD751}" sibTransId="{61932E5D-C2AB-4DA1-9912-CA7F6B7CBD36}"/>
    <dgm:cxn modelId="{CE5924F1-63E8-4FF4-BEBC-FB7C268F80CD}" srcId="{4ED3D0C9-E277-4772-B911-CBD95FFE279B}" destId="{CBD94022-821A-4E9C-AA74-2A16C305B49A}" srcOrd="0" destOrd="0" parTransId="{D536F791-A956-463C-8FCD-32D323F44BC5}" sibTransId="{DD93D230-0634-4862-B04A-D03E36450FA6}"/>
    <dgm:cxn modelId="{D8DE3803-934A-4932-BE39-8C877E2F5D44}" type="presOf" srcId="{7B536671-EA47-4F54-BF8B-9B41804E12D7}" destId="{781EDEFD-3A58-4D5B-8C48-BB5762817D97}" srcOrd="0" destOrd="0" presId="urn:microsoft.com/office/officeart/2005/8/layout/radial2"/>
    <dgm:cxn modelId="{40FFBB7A-AD8E-4CEF-BF00-E1169E20532C}" type="presOf" srcId="{C25DB553-F87F-40B0-8884-9550B45C4D06}" destId="{BAC4668E-A2C6-435C-8F21-DDAC7C9C1536}" srcOrd="0" destOrd="1" presId="urn:microsoft.com/office/officeart/2005/8/layout/radial2"/>
    <dgm:cxn modelId="{59B9B3F3-A17A-4BE5-B96B-02AAEDF41E88}" type="presOf" srcId="{4ED3D0C9-E277-4772-B911-CBD95FFE279B}" destId="{AF87A391-0CC2-4C66-8030-8245ECFD8CD8}" srcOrd="0" destOrd="0" presId="urn:microsoft.com/office/officeart/2005/8/layout/radial2"/>
    <dgm:cxn modelId="{9FC76CAF-96BF-4C97-B857-6C703C00A2BA}" type="presOf" srcId="{CBD94022-821A-4E9C-AA74-2A16C305B49A}" destId="{60311104-4CD2-44CE-B651-A300C710ED8D}" srcOrd="0" destOrd="0" presId="urn:microsoft.com/office/officeart/2005/8/layout/radial2"/>
    <dgm:cxn modelId="{3594C9EE-26DC-4B0E-8082-89229E58A5E3}" type="presParOf" srcId="{AF87A391-0CC2-4C66-8030-8245ECFD8CD8}" destId="{4DB93E05-7019-43DD-B944-E7910EA5055C}" srcOrd="0" destOrd="0" presId="urn:microsoft.com/office/officeart/2005/8/layout/radial2"/>
    <dgm:cxn modelId="{7D369DFE-610D-401D-A8EB-C744D90ED782}" type="presParOf" srcId="{4DB93E05-7019-43DD-B944-E7910EA5055C}" destId="{705A4EEA-1009-4269-B61F-CB687C8246D2}" srcOrd="0" destOrd="0" presId="urn:microsoft.com/office/officeart/2005/8/layout/radial2"/>
    <dgm:cxn modelId="{AFC42BC1-715E-40B8-928C-4E4E56E0C9DC}" type="presParOf" srcId="{705A4EEA-1009-4269-B61F-CB687C8246D2}" destId="{82C8B9AB-0970-4F1C-ABDD-5AAA3FC6C328}" srcOrd="0" destOrd="0" presId="urn:microsoft.com/office/officeart/2005/8/layout/radial2"/>
    <dgm:cxn modelId="{1BB9F1F5-089D-425A-B009-38B73E821C50}" type="presParOf" srcId="{705A4EEA-1009-4269-B61F-CB687C8246D2}" destId="{05E25736-1BBF-4163-B667-4C1EA36B36CD}" srcOrd="1" destOrd="0" presId="urn:microsoft.com/office/officeart/2005/8/layout/radial2"/>
    <dgm:cxn modelId="{9C21CBFD-2D40-4201-A95F-96D531248569}" type="presParOf" srcId="{4DB93E05-7019-43DD-B944-E7910EA5055C}" destId="{BA81C9F4-2559-4F38-8DDF-02190924352E}" srcOrd="1" destOrd="0" presId="urn:microsoft.com/office/officeart/2005/8/layout/radial2"/>
    <dgm:cxn modelId="{C4B6B962-F4A6-44E8-A19C-8C96DBDADEFC}" type="presParOf" srcId="{4DB93E05-7019-43DD-B944-E7910EA5055C}" destId="{84C44BAD-086E-46DD-8715-D16A9240F777}" srcOrd="2" destOrd="0" presId="urn:microsoft.com/office/officeart/2005/8/layout/radial2"/>
    <dgm:cxn modelId="{F54E7DAD-12D0-44EB-8123-780034CE554A}" type="presParOf" srcId="{84C44BAD-086E-46DD-8715-D16A9240F777}" destId="{60311104-4CD2-44CE-B651-A300C710ED8D}" srcOrd="0" destOrd="0" presId="urn:microsoft.com/office/officeart/2005/8/layout/radial2"/>
    <dgm:cxn modelId="{23A8A94F-FE72-42E8-A810-2EFE8C1DC28D}" type="presParOf" srcId="{84C44BAD-086E-46DD-8715-D16A9240F777}" destId="{E029BC78-A81A-432A-ABB4-14C2F29FCAE8}" srcOrd="1" destOrd="0" presId="urn:microsoft.com/office/officeart/2005/8/layout/radial2"/>
    <dgm:cxn modelId="{3FFFA810-FC4B-421C-AEBF-49EADD45287D}" type="presParOf" srcId="{4DB93E05-7019-43DD-B944-E7910EA5055C}" destId="{781EDEFD-3A58-4D5B-8C48-BB5762817D97}" srcOrd="3" destOrd="0" presId="urn:microsoft.com/office/officeart/2005/8/layout/radial2"/>
    <dgm:cxn modelId="{0CB6E459-1BB6-4CEC-93B7-1DC455786514}" type="presParOf" srcId="{4DB93E05-7019-43DD-B944-E7910EA5055C}" destId="{AA6A32CC-CE28-4E2A-834B-FD1E9EF1C1C7}" srcOrd="4" destOrd="0" presId="urn:microsoft.com/office/officeart/2005/8/layout/radial2"/>
    <dgm:cxn modelId="{C31CAA3B-9B7A-4BEF-B316-B77E5BFC6D82}" type="presParOf" srcId="{AA6A32CC-CE28-4E2A-834B-FD1E9EF1C1C7}" destId="{BEA107C4-391F-49EF-8B25-38C285EA1B67}" srcOrd="0" destOrd="0" presId="urn:microsoft.com/office/officeart/2005/8/layout/radial2"/>
    <dgm:cxn modelId="{C55BE3AB-0F2B-454A-8B62-DF46C4082366}" type="presParOf" srcId="{AA6A32CC-CE28-4E2A-834B-FD1E9EF1C1C7}" destId="{BAC4668E-A2C6-435C-8F21-DDAC7C9C1536}" srcOrd="1" destOrd="0" presId="urn:microsoft.com/office/officeart/2005/8/layout/radial2"/>
    <dgm:cxn modelId="{FB5C409F-1A66-42D4-B008-04527F52845E}" type="presParOf" srcId="{4DB93E05-7019-43DD-B944-E7910EA5055C}" destId="{5E9C1276-749E-444D-8A87-207DDBE75493}" srcOrd="5" destOrd="0" presId="urn:microsoft.com/office/officeart/2005/8/layout/radial2"/>
    <dgm:cxn modelId="{96A74EE6-7B76-4900-ADEB-E2C8984EBC51}" type="presParOf" srcId="{4DB93E05-7019-43DD-B944-E7910EA5055C}" destId="{BE608115-7A23-4B2E-9B77-1421A45AC94D}" srcOrd="6" destOrd="0" presId="urn:microsoft.com/office/officeart/2005/8/layout/radial2"/>
    <dgm:cxn modelId="{3EE1B51D-AB14-449A-864C-D31D43339424}" type="presParOf" srcId="{BE608115-7A23-4B2E-9B77-1421A45AC94D}" destId="{695F7B08-5A42-44BE-A933-9FDF6A7FF604}" srcOrd="0" destOrd="0" presId="urn:microsoft.com/office/officeart/2005/8/layout/radial2"/>
    <dgm:cxn modelId="{75F626A5-ABCA-430E-950B-EDD17291739D}" type="presParOf" srcId="{BE608115-7A23-4B2E-9B77-1421A45AC94D}" destId="{3ECD6950-7237-4B5B-9E84-9FE50786278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434D1B-3CE0-4860-AC32-B91407092E57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4A2F113E-44CA-4323-8F9C-6D6A9B0DCE4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1DFC2AC-8AE3-4A8C-B877-8CB3BADB689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-253851"/>
            <a:satOff val="2099"/>
            <a:lumOff val="237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0FA435AE-56A7-49DF-9D46-F69378F1AE1D}">
      <dsp:nvSpPr>
        <dsp:cNvPr id="0" name=""/>
        <dsp:cNvSpPr/>
      </dsp:nvSpPr>
      <dsp:spPr>
        <a:xfrm>
          <a:off x="2329971" y="172613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93EA86-BA9E-4376-8B1F-84E8D05EA617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-507703"/>
            <a:satOff val="4197"/>
            <a:lumOff val="475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D6F12962-6B04-4121-ABEB-52491300476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A8A19B-91D6-42B4-8B82-163A108205A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-253851"/>
            <a:satOff val="2099"/>
            <a:lumOff val="237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4D351B19-5778-4755-A938-D67CA9425F7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1300FD-24CC-4513-ADF7-BC9450D22164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36A1B7-CFBB-40A4-9712-6AAC8DE94269}">
      <dsp:nvSpPr>
        <dsp:cNvPr id="0" name=""/>
        <dsp:cNvSpPr/>
      </dsp:nvSpPr>
      <dsp:spPr>
        <a:xfrm>
          <a:off x="90344" y="11437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2A9CA0-0EEA-4B4C-8B96-CD52AAEDAF74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68F75109-E30C-45E6-8C5D-46AAAACDE469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 </a:t>
          </a: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D594E4BB-F411-4A55-8E43-109DA6712F9D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0D6AAA-3BA2-4404-A8E5-914F8E83136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EFABF44A-B171-4C79-A64A-8ABB87D14774}">
      <dsp:nvSpPr>
        <dsp:cNvPr id="0" name=""/>
        <dsp:cNvSpPr/>
      </dsp:nvSpPr>
      <dsp:spPr>
        <a:xfrm>
          <a:off x="4628051" y="78299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628051" y="78299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C1276-749E-444D-8A87-207DDBE75493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1EDEFD-3A58-4D5B-8C48-BB5762817D97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81C9F4-2559-4F38-8DDF-02190924352E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25736-1BBF-4163-B667-4C1EA36B36CD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311104-4CD2-44CE-B651-A300C710ED8D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E029BC78-A81A-432A-ABB4-14C2F29FCAE8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BEA107C4-391F-49EF-8B25-38C285EA1B6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BAC4668E-A2C6-435C-8F21-DDAC7C9C153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695F7B08-5A42-44BE-A933-9FDF6A7FF604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3ECD6950-7237-4B5B-9E84-9FE50786278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1ABA5-6D98-4E18-A116-DE229D3BF674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170BC-2537-421D-AB08-4B34CA91B2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558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  <a:lvl2pPr>
              <a:defRPr>
                <a:solidFill>
                  <a:srgbClr val="FFFF00"/>
                </a:solidFill>
              </a:defRPr>
            </a:lvl2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1000">
              <a:srgbClr val="F6BA8E"/>
            </a:gs>
            <a:gs pos="0">
              <a:srgbClr val="FF00FF"/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818" y="2348880"/>
            <a:ext cx="6149377" cy="452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1810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016564"/>
              </p:ext>
            </p:extLst>
          </p:nvPr>
        </p:nvGraphicFramePr>
        <p:xfrm>
          <a:off x="891386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2232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矩形 4"/>
          <p:cNvSpPr/>
          <p:nvPr/>
        </p:nvSpPr>
        <p:spPr>
          <a:xfrm flipH="1">
            <a:off x="-3276871" y="3212976"/>
            <a:ext cx="66247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/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124</Words>
  <Application>Microsoft Office PowerPoint</Application>
  <PresentationFormat>如螢幕大小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2021-12-07T04:00:08Z</dcterms:modified>
</cp:coreProperties>
</file>