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33CC"/>
    <a:srgbClr val="ECC1F5"/>
    <a:srgbClr val="FFFF00"/>
    <a:srgbClr val="E9A9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5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222BE6-1810-4699-8EC6-4E94D8623606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2BD74D9-28AB-45D3-9490-54D4514E6A18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CA4C2015-EE79-4A4D-9B23-E85B9A2EBA0C}" type="parTrans" cxnId="{D4999C21-6E84-4536-A0F5-DC4178762A67}">
      <dgm:prSet/>
      <dgm:spPr/>
      <dgm:t>
        <a:bodyPr/>
        <a:lstStyle/>
        <a:p>
          <a:endParaRPr lang="zh-TW" altLang="en-US"/>
        </a:p>
      </dgm:t>
    </dgm:pt>
    <dgm:pt modelId="{1F9D3D24-DF43-4EE2-BCA0-757D191C5C6E}" type="sibTrans" cxnId="{D4999C21-6E84-4536-A0F5-DC4178762A67}">
      <dgm:prSet/>
      <dgm:spPr/>
      <dgm:t>
        <a:bodyPr/>
        <a:lstStyle/>
        <a:p>
          <a:endParaRPr lang="zh-TW" altLang="en-US"/>
        </a:p>
      </dgm:t>
    </dgm:pt>
    <dgm:pt modelId="{2E3671A5-9798-4151-8D5C-EE3CC466DC64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236FC384-EDBE-46B3-A637-AFD99F2C0D55}" type="parTrans" cxnId="{37B29CBB-BCAD-49D6-8E71-CCC8D8457D23}">
      <dgm:prSet/>
      <dgm:spPr/>
      <dgm:t>
        <a:bodyPr/>
        <a:lstStyle/>
        <a:p>
          <a:endParaRPr lang="zh-TW" altLang="en-US"/>
        </a:p>
      </dgm:t>
    </dgm:pt>
    <dgm:pt modelId="{8509BBC0-AE29-46DC-A776-84EDC55D153E}" type="sibTrans" cxnId="{37B29CBB-BCAD-49D6-8E71-CCC8D8457D23}">
      <dgm:prSet/>
      <dgm:spPr/>
      <dgm:t>
        <a:bodyPr/>
        <a:lstStyle/>
        <a:p>
          <a:endParaRPr lang="zh-TW" altLang="en-US"/>
        </a:p>
      </dgm:t>
    </dgm:pt>
    <dgm:pt modelId="{BE3E224B-C415-4B6B-A1B3-923B7D33A700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51AB64D1-8C6A-4749-9590-D350178DED7C}" type="parTrans" cxnId="{94E63C43-5D16-4DF3-A3C9-37837D7F2010}">
      <dgm:prSet/>
      <dgm:spPr/>
      <dgm:t>
        <a:bodyPr/>
        <a:lstStyle/>
        <a:p>
          <a:endParaRPr lang="zh-TW" altLang="en-US"/>
        </a:p>
      </dgm:t>
    </dgm:pt>
    <dgm:pt modelId="{5AA609FE-8076-4747-80EA-897A2C4D3310}" type="sibTrans" cxnId="{94E63C43-5D16-4DF3-A3C9-37837D7F2010}">
      <dgm:prSet/>
      <dgm:spPr/>
      <dgm:t>
        <a:bodyPr/>
        <a:lstStyle/>
        <a:p>
          <a:endParaRPr lang="zh-TW" altLang="en-US"/>
        </a:p>
      </dgm:t>
    </dgm:pt>
    <dgm:pt modelId="{ADB4ACF4-2859-4A89-A289-A3449F90A6EF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F0DF26AE-70DF-47C7-8677-529D9327AEAC}" type="parTrans" cxnId="{3ECDD9E5-692B-45C5-9922-E5B01F1B4173}">
      <dgm:prSet/>
      <dgm:spPr/>
      <dgm:t>
        <a:bodyPr/>
        <a:lstStyle/>
        <a:p>
          <a:endParaRPr lang="zh-TW" altLang="en-US"/>
        </a:p>
      </dgm:t>
    </dgm:pt>
    <dgm:pt modelId="{70668350-217C-421F-946A-35FF6CDDBAC5}" type="sibTrans" cxnId="{3ECDD9E5-692B-45C5-9922-E5B01F1B4173}">
      <dgm:prSet/>
      <dgm:spPr/>
      <dgm:t>
        <a:bodyPr/>
        <a:lstStyle/>
        <a:p>
          <a:endParaRPr lang="zh-TW" altLang="en-US"/>
        </a:p>
      </dgm:t>
    </dgm:pt>
    <dgm:pt modelId="{91B6FF63-EC28-44A7-A601-613E6925FBA7}" type="pres">
      <dgm:prSet presAssocID="{EC222BE6-1810-4699-8EC6-4E94D8623606}" presName="rootNode" presStyleCnt="0">
        <dgm:presLayoutVars>
          <dgm:chMax/>
          <dgm:chPref/>
          <dgm:dir/>
          <dgm:animLvl val="lvl"/>
        </dgm:presLayoutVars>
      </dgm:prSet>
      <dgm:spPr/>
    </dgm:pt>
    <dgm:pt modelId="{1B0A90A5-6D78-4178-BA95-13C81E888484}" type="pres">
      <dgm:prSet presAssocID="{82BD74D9-28AB-45D3-9490-54D4514E6A18}" presName="composite" presStyleCnt="0"/>
      <dgm:spPr/>
    </dgm:pt>
    <dgm:pt modelId="{5B14EEA8-4351-485E-9E82-BC007B078C64}" type="pres">
      <dgm:prSet presAssocID="{82BD74D9-28AB-45D3-9490-54D4514E6A1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74E7CD5E-0975-41ED-A8E8-CF7337F251C8}" type="pres">
      <dgm:prSet presAssocID="{82BD74D9-28AB-45D3-9490-54D4514E6A1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1F1C34A-0BF3-46D6-B735-0D7F4AEED04D}" type="pres">
      <dgm:prSet presAssocID="{82BD74D9-28AB-45D3-9490-54D4514E6A1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825CADF3-87C7-4EBA-8910-561AFF3A1E37}" type="pres">
      <dgm:prSet presAssocID="{1F9D3D24-DF43-4EE2-BCA0-757D191C5C6E}" presName="sibTrans" presStyleCnt="0"/>
      <dgm:spPr/>
    </dgm:pt>
    <dgm:pt modelId="{BC301C7E-C0EF-49B4-8E70-37C1D9837E7F}" type="pres">
      <dgm:prSet presAssocID="{BE3E224B-C415-4B6B-A1B3-923B7D33A700}" presName="composite" presStyleCnt="0"/>
      <dgm:spPr/>
    </dgm:pt>
    <dgm:pt modelId="{1C3AACC8-5102-4BD9-9120-D1CF54EBF9E3}" type="pres">
      <dgm:prSet presAssocID="{BE3E224B-C415-4B6B-A1B3-923B7D33A700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0F617E14-C9A7-42DA-A2B0-9EA47712F15D}" type="pres">
      <dgm:prSet presAssocID="{BE3E224B-C415-4B6B-A1B3-923B7D33A700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DB1633E-DB40-459F-A6D5-3A80910BB365}" type="pres">
      <dgm:prSet presAssocID="{BE3E224B-C415-4B6B-A1B3-923B7D33A700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D4999C21-6E84-4536-A0F5-DC4178762A67}" srcId="{EC222BE6-1810-4699-8EC6-4E94D8623606}" destId="{82BD74D9-28AB-45D3-9490-54D4514E6A18}" srcOrd="0" destOrd="0" parTransId="{CA4C2015-EE79-4A4D-9B23-E85B9A2EBA0C}" sibTransId="{1F9D3D24-DF43-4EE2-BCA0-757D191C5C6E}"/>
    <dgm:cxn modelId="{37B29CBB-BCAD-49D6-8E71-CCC8D8457D23}" srcId="{82BD74D9-28AB-45D3-9490-54D4514E6A18}" destId="{2E3671A5-9798-4151-8D5C-EE3CC466DC64}" srcOrd="0" destOrd="0" parTransId="{236FC384-EDBE-46B3-A637-AFD99F2C0D55}" sibTransId="{8509BBC0-AE29-46DC-A776-84EDC55D153E}"/>
    <dgm:cxn modelId="{83E7AB39-6B78-464B-AED8-625B3917B8FF}" type="presOf" srcId="{EC222BE6-1810-4699-8EC6-4E94D8623606}" destId="{91B6FF63-EC28-44A7-A601-613E6925FBA7}" srcOrd="0" destOrd="0" presId="urn:microsoft.com/office/officeart/2008/layout/TitledPictureBlocks"/>
    <dgm:cxn modelId="{94E63C43-5D16-4DF3-A3C9-37837D7F2010}" srcId="{EC222BE6-1810-4699-8EC6-4E94D8623606}" destId="{BE3E224B-C415-4B6B-A1B3-923B7D33A700}" srcOrd="1" destOrd="0" parTransId="{51AB64D1-8C6A-4749-9590-D350178DED7C}" sibTransId="{5AA609FE-8076-4747-80EA-897A2C4D3310}"/>
    <dgm:cxn modelId="{6E68D76D-271B-4476-8E16-E46712FAD173}" type="presOf" srcId="{ADB4ACF4-2859-4A89-A289-A3449F90A6EF}" destId="{0DB1633E-DB40-459F-A6D5-3A80910BB365}" srcOrd="0" destOrd="0" presId="urn:microsoft.com/office/officeart/2008/layout/TitledPictureBlocks"/>
    <dgm:cxn modelId="{3ECDD9E5-692B-45C5-9922-E5B01F1B4173}" srcId="{BE3E224B-C415-4B6B-A1B3-923B7D33A700}" destId="{ADB4ACF4-2859-4A89-A289-A3449F90A6EF}" srcOrd="0" destOrd="0" parTransId="{F0DF26AE-70DF-47C7-8677-529D9327AEAC}" sibTransId="{70668350-217C-421F-946A-35FF6CDDBAC5}"/>
    <dgm:cxn modelId="{AC6DC9D9-DD76-4157-9A52-9A4D0A790831}" type="presOf" srcId="{82BD74D9-28AB-45D3-9490-54D4514E6A18}" destId="{5B14EEA8-4351-485E-9E82-BC007B078C64}" srcOrd="0" destOrd="0" presId="urn:microsoft.com/office/officeart/2008/layout/TitledPictureBlocks"/>
    <dgm:cxn modelId="{D64B8B32-9B29-4899-B1FB-EAF747D94BAE}" type="presOf" srcId="{2E3671A5-9798-4151-8D5C-EE3CC466DC64}" destId="{F1F1C34A-0BF3-46D6-B735-0D7F4AEED04D}" srcOrd="0" destOrd="0" presId="urn:microsoft.com/office/officeart/2008/layout/TitledPictureBlocks"/>
    <dgm:cxn modelId="{974CA0EA-1B23-405E-9A7C-9EE87187D309}" type="presOf" srcId="{BE3E224B-C415-4B6B-A1B3-923B7D33A700}" destId="{1C3AACC8-5102-4BD9-9120-D1CF54EBF9E3}" srcOrd="0" destOrd="0" presId="urn:microsoft.com/office/officeart/2008/layout/TitledPictureBlocks"/>
    <dgm:cxn modelId="{0D17778D-F92F-4F1B-81DE-BB167DFD9252}" type="presParOf" srcId="{91B6FF63-EC28-44A7-A601-613E6925FBA7}" destId="{1B0A90A5-6D78-4178-BA95-13C81E888484}" srcOrd="0" destOrd="0" presId="urn:microsoft.com/office/officeart/2008/layout/TitledPictureBlocks"/>
    <dgm:cxn modelId="{0B76FDBD-9383-47EE-8000-0BA0DC075A65}" type="presParOf" srcId="{1B0A90A5-6D78-4178-BA95-13C81E888484}" destId="{5B14EEA8-4351-485E-9E82-BC007B078C64}" srcOrd="0" destOrd="0" presId="urn:microsoft.com/office/officeart/2008/layout/TitledPictureBlocks"/>
    <dgm:cxn modelId="{25A5AA6A-68B3-4C21-A427-50E96609E6AB}" type="presParOf" srcId="{1B0A90A5-6D78-4178-BA95-13C81E888484}" destId="{74E7CD5E-0975-41ED-A8E8-CF7337F251C8}" srcOrd="1" destOrd="0" presId="urn:microsoft.com/office/officeart/2008/layout/TitledPictureBlocks"/>
    <dgm:cxn modelId="{ECDFA6CB-9B82-480F-AC5A-155937A94AB3}" type="presParOf" srcId="{1B0A90A5-6D78-4178-BA95-13C81E888484}" destId="{F1F1C34A-0BF3-46D6-B735-0D7F4AEED04D}" srcOrd="2" destOrd="0" presId="urn:microsoft.com/office/officeart/2008/layout/TitledPictureBlocks"/>
    <dgm:cxn modelId="{A1A85BE4-6F9C-476F-8C37-E7540015F74A}" type="presParOf" srcId="{91B6FF63-EC28-44A7-A601-613E6925FBA7}" destId="{825CADF3-87C7-4EBA-8910-561AFF3A1E37}" srcOrd="1" destOrd="0" presId="urn:microsoft.com/office/officeart/2008/layout/TitledPictureBlocks"/>
    <dgm:cxn modelId="{9B93A7C7-DF81-4C78-9CB4-0BFA0A67C06D}" type="presParOf" srcId="{91B6FF63-EC28-44A7-A601-613E6925FBA7}" destId="{BC301C7E-C0EF-49B4-8E70-37C1D9837E7F}" srcOrd="2" destOrd="0" presId="urn:microsoft.com/office/officeart/2008/layout/TitledPictureBlocks"/>
    <dgm:cxn modelId="{6455E84B-0E29-4E91-9462-CF314F27C0A9}" type="presParOf" srcId="{BC301C7E-C0EF-49B4-8E70-37C1D9837E7F}" destId="{1C3AACC8-5102-4BD9-9120-D1CF54EBF9E3}" srcOrd="0" destOrd="0" presId="urn:microsoft.com/office/officeart/2008/layout/TitledPictureBlocks"/>
    <dgm:cxn modelId="{F8B2D45C-57CB-437E-87C0-66AB9C6B9F52}" type="presParOf" srcId="{BC301C7E-C0EF-49B4-8E70-37C1D9837E7F}" destId="{0F617E14-C9A7-42DA-A2B0-9EA47712F15D}" srcOrd="1" destOrd="0" presId="urn:microsoft.com/office/officeart/2008/layout/TitledPictureBlocks"/>
    <dgm:cxn modelId="{030D2F13-720B-427D-8981-4781D9723207}" type="presParOf" srcId="{BC301C7E-C0EF-49B4-8E70-37C1D9837E7F}" destId="{0DB1633E-DB40-459F-A6D5-3A80910BB365}" srcOrd="2" destOrd="0" presId="urn:microsoft.com/office/officeart/2008/layout/TitledPictureBlocks"/>
  </dgm:cxnLst>
  <dgm:bg>
    <a:gradFill>
      <a:gsLst>
        <a:gs pos="0">
          <a:schemeClr val="accent1">
            <a:lumMod val="5000"/>
            <a:lumOff val="95000"/>
          </a:schemeClr>
        </a:gs>
        <a:gs pos="74000">
          <a:srgbClr val="FFFF00"/>
        </a:gs>
        <a:gs pos="35000">
          <a:srgbClr val="FFFF00"/>
        </a:gs>
        <a:gs pos="100000">
          <a:srgbClr val="FF33CC"/>
        </a:gs>
      </a:gsLst>
      <a:lin ang="5400000" scaled="1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EE118A-F989-4880-8F56-F1672CA8AAA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CC432D8-F069-49A0-BBA5-DBF13721F7B9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AD9B0652-DFE4-4B66-BE74-88F2D1275CDD}" type="parTrans" cxnId="{8E0EE4BE-2175-44EB-B656-DE1F56B56C79}">
      <dgm:prSet/>
      <dgm:spPr/>
      <dgm:t>
        <a:bodyPr/>
        <a:lstStyle/>
        <a:p>
          <a:endParaRPr lang="zh-TW" altLang="en-US"/>
        </a:p>
      </dgm:t>
    </dgm:pt>
    <dgm:pt modelId="{F901EAED-CF94-476B-8363-9F3098BFF5DD}" type="sibTrans" cxnId="{8E0EE4BE-2175-44EB-B656-DE1F56B56C79}">
      <dgm:prSet/>
      <dgm:spPr/>
      <dgm:t>
        <a:bodyPr/>
        <a:lstStyle/>
        <a:p>
          <a:endParaRPr lang="zh-TW" altLang="en-US"/>
        </a:p>
      </dgm:t>
    </dgm:pt>
    <dgm:pt modelId="{50879A0A-A1B3-4323-8DDF-7CE52FD508D2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305A6952-79C0-45AB-9B64-DF17C1D92B0A}" type="parTrans" cxnId="{73255D25-456E-470E-98F1-EDCC6F682FA4}">
      <dgm:prSet/>
      <dgm:spPr/>
      <dgm:t>
        <a:bodyPr/>
        <a:lstStyle/>
        <a:p>
          <a:endParaRPr lang="zh-TW" altLang="en-US"/>
        </a:p>
      </dgm:t>
    </dgm:pt>
    <dgm:pt modelId="{3DE0B3A9-C30D-4CDD-B5B2-0C2C92EB9B53}" type="sibTrans" cxnId="{73255D25-456E-470E-98F1-EDCC6F682FA4}">
      <dgm:prSet/>
      <dgm:spPr/>
      <dgm:t>
        <a:bodyPr/>
        <a:lstStyle/>
        <a:p>
          <a:endParaRPr lang="zh-TW" altLang="en-US"/>
        </a:p>
      </dgm:t>
    </dgm:pt>
    <dgm:pt modelId="{677D667A-A8C6-4F98-8155-044C8E37879F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D62BC9C7-DFAF-471F-99E3-F93037BCC33A}" type="parTrans" cxnId="{E11F67D7-8875-41C6-9EA5-7ACF0DF9480E}">
      <dgm:prSet/>
      <dgm:spPr/>
      <dgm:t>
        <a:bodyPr/>
        <a:lstStyle/>
        <a:p>
          <a:endParaRPr lang="zh-TW" altLang="en-US"/>
        </a:p>
      </dgm:t>
    </dgm:pt>
    <dgm:pt modelId="{87B3BC3C-45B0-47BB-9C0B-56A95F32C6E1}" type="sibTrans" cxnId="{E11F67D7-8875-41C6-9EA5-7ACF0DF9480E}">
      <dgm:prSet/>
      <dgm:spPr/>
      <dgm:t>
        <a:bodyPr/>
        <a:lstStyle/>
        <a:p>
          <a:endParaRPr lang="zh-TW" altLang="en-US"/>
        </a:p>
      </dgm:t>
    </dgm:pt>
    <dgm:pt modelId="{F5020C8B-1028-4849-B42D-7667F0F00F98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5EBC36A2-5A04-45EE-9DFC-E70E8F202A34}" type="parTrans" cxnId="{798DBB34-9AE1-405A-B5E4-AC6B9E624E71}">
      <dgm:prSet/>
      <dgm:spPr/>
      <dgm:t>
        <a:bodyPr/>
        <a:lstStyle/>
        <a:p>
          <a:endParaRPr lang="zh-TW" altLang="en-US"/>
        </a:p>
      </dgm:t>
    </dgm:pt>
    <dgm:pt modelId="{B538B34F-CB22-4984-AF97-68210B45EE1B}" type="sibTrans" cxnId="{798DBB34-9AE1-405A-B5E4-AC6B9E624E71}">
      <dgm:prSet/>
      <dgm:spPr/>
      <dgm:t>
        <a:bodyPr/>
        <a:lstStyle/>
        <a:p>
          <a:endParaRPr lang="zh-TW" altLang="en-US"/>
        </a:p>
      </dgm:t>
    </dgm:pt>
    <dgm:pt modelId="{08176DA7-704F-422F-A537-0A25FFE0FA67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5BBA833A-593D-4565-BA7E-99E8CCE75D27}" type="parTrans" cxnId="{ABA4E982-2570-41B2-B9E5-B11BE082F627}">
      <dgm:prSet/>
      <dgm:spPr/>
      <dgm:t>
        <a:bodyPr/>
        <a:lstStyle/>
        <a:p>
          <a:endParaRPr lang="zh-TW" altLang="en-US"/>
        </a:p>
      </dgm:t>
    </dgm:pt>
    <dgm:pt modelId="{417469FC-C7F8-4BD7-A13A-6E2ACB7E9254}" type="sibTrans" cxnId="{ABA4E982-2570-41B2-B9E5-B11BE082F627}">
      <dgm:prSet/>
      <dgm:spPr/>
      <dgm:t>
        <a:bodyPr/>
        <a:lstStyle/>
        <a:p>
          <a:endParaRPr lang="zh-TW" altLang="en-US"/>
        </a:p>
      </dgm:t>
    </dgm:pt>
    <dgm:pt modelId="{61657B6A-124D-4A45-9EBA-3759E6F0A2EC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B92C08D1-267C-4CD2-B604-57A715763573}" type="parTrans" cxnId="{87609990-49EC-47EE-9B0B-D43D65D48F9F}">
      <dgm:prSet/>
      <dgm:spPr/>
      <dgm:t>
        <a:bodyPr/>
        <a:lstStyle/>
        <a:p>
          <a:endParaRPr lang="zh-TW" altLang="en-US"/>
        </a:p>
      </dgm:t>
    </dgm:pt>
    <dgm:pt modelId="{C432C230-DB0C-45F3-ADD5-520FDDB921B2}" type="sibTrans" cxnId="{87609990-49EC-47EE-9B0B-D43D65D48F9F}">
      <dgm:prSet/>
      <dgm:spPr/>
      <dgm:t>
        <a:bodyPr/>
        <a:lstStyle/>
        <a:p>
          <a:endParaRPr lang="zh-TW" altLang="en-US"/>
        </a:p>
      </dgm:t>
    </dgm:pt>
    <dgm:pt modelId="{7E527993-D23A-4F4C-84ED-1BFA1DEC9203}">
      <dgm:prSet/>
      <dgm:spPr/>
      <dgm:t>
        <a:bodyPr/>
        <a:lstStyle/>
        <a:p>
          <a:pPr rtl="0"/>
          <a:r>
            <a:rPr lang="zh-TW" altLang="en-US" dirty="0" smtClean="0"/>
            <a:t>防疫影片：</a:t>
          </a:r>
          <a:endParaRPr lang="zh-TW" dirty="0"/>
        </a:p>
      </dgm:t>
    </dgm:pt>
    <dgm:pt modelId="{8384EC61-4A6D-42EB-AED1-853C9D8DA20C}" type="parTrans" cxnId="{EF57AE36-D69B-4619-8AD1-85ECFB321479}">
      <dgm:prSet/>
      <dgm:spPr/>
      <dgm:t>
        <a:bodyPr/>
        <a:lstStyle/>
        <a:p>
          <a:endParaRPr lang="zh-TW" altLang="en-US"/>
        </a:p>
      </dgm:t>
    </dgm:pt>
    <dgm:pt modelId="{F5531A85-ABA1-42B7-B047-5060C6B2B60A}" type="sibTrans" cxnId="{EF57AE36-D69B-4619-8AD1-85ECFB321479}">
      <dgm:prSet/>
      <dgm:spPr/>
      <dgm:t>
        <a:bodyPr/>
        <a:lstStyle/>
        <a:p>
          <a:endParaRPr lang="zh-TW" altLang="en-US"/>
        </a:p>
      </dgm:t>
    </dgm:pt>
    <dgm:pt modelId="{4DFFB9C2-8B8B-42A8-A3C8-2D8F3478F1DB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3D9D6876-1382-4D4D-8B93-F12366EAAEBA}" type="parTrans" cxnId="{A5F2994B-437D-47D0-B7F9-527E6DD003C4}">
      <dgm:prSet/>
      <dgm:spPr/>
      <dgm:t>
        <a:bodyPr/>
        <a:lstStyle/>
        <a:p>
          <a:endParaRPr lang="zh-TW" altLang="en-US"/>
        </a:p>
      </dgm:t>
    </dgm:pt>
    <dgm:pt modelId="{ADC98731-BA3B-4650-8277-710C41CF2BE6}" type="sibTrans" cxnId="{A5F2994B-437D-47D0-B7F9-527E6DD003C4}">
      <dgm:prSet/>
      <dgm:spPr/>
      <dgm:t>
        <a:bodyPr/>
        <a:lstStyle/>
        <a:p>
          <a:endParaRPr lang="zh-TW" altLang="en-US"/>
        </a:p>
      </dgm:t>
    </dgm:pt>
    <dgm:pt modelId="{16C18EAE-D991-4C32-B95A-21CA7ED81FFF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5E96BE07-620E-4A71-BC3B-7772205CFB03}" type="parTrans" cxnId="{B825AF5B-4A11-4914-9F94-BE9878C1F6BE}">
      <dgm:prSet/>
      <dgm:spPr/>
      <dgm:t>
        <a:bodyPr/>
        <a:lstStyle/>
        <a:p>
          <a:endParaRPr lang="zh-TW" altLang="en-US"/>
        </a:p>
      </dgm:t>
    </dgm:pt>
    <dgm:pt modelId="{C9DD28BE-8B32-4B2A-80AB-9AFCE15E572C}" type="sibTrans" cxnId="{B825AF5B-4A11-4914-9F94-BE9878C1F6BE}">
      <dgm:prSet/>
      <dgm:spPr/>
      <dgm:t>
        <a:bodyPr/>
        <a:lstStyle/>
        <a:p>
          <a:endParaRPr lang="zh-TW" altLang="en-US"/>
        </a:p>
      </dgm:t>
    </dgm:pt>
    <dgm:pt modelId="{76D7EA48-D40F-4D49-8B37-BDE2A090F274}" type="pres">
      <dgm:prSet presAssocID="{88EE118A-F989-4880-8F56-F1672CA8AAA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4E3AF76-C073-4D7D-8321-38D5BFF9B8AB}" type="pres">
      <dgm:prSet presAssocID="{88EE118A-F989-4880-8F56-F1672CA8AAA7}" presName="cycle" presStyleCnt="0"/>
      <dgm:spPr/>
    </dgm:pt>
    <dgm:pt modelId="{38656042-1532-43A4-A870-5511FB344E6E}" type="pres">
      <dgm:prSet presAssocID="{88EE118A-F989-4880-8F56-F1672CA8AAA7}" presName="centerShape" presStyleCnt="0"/>
      <dgm:spPr/>
    </dgm:pt>
    <dgm:pt modelId="{A8BEF354-D664-4993-8586-2A6BD08446B4}" type="pres">
      <dgm:prSet presAssocID="{88EE118A-F989-4880-8F56-F1672CA8AAA7}" presName="connSite" presStyleLbl="node1" presStyleIdx="0" presStyleCnt="4"/>
      <dgm:spPr/>
    </dgm:pt>
    <dgm:pt modelId="{EC7F7ACF-815F-4BCB-86AC-CAE99BB1EEE3}" type="pres">
      <dgm:prSet presAssocID="{88EE118A-F989-4880-8F56-F1672CA8AAA7}" presName="visible" presStyleLbl="node1" presStyleIdx="0" presStyleCnt="4" custLinFactNeighborX="-13" custLinFactNeighborY="-4610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6C34ECF-7B1D-4872-9D6F-5E53853326E7}" type="pres">
      <dgm:prSet presAssocID="{AD9B0652-DFE4-4B66-BE74-88F2D1275CDD}" presName="Name25" presStyleLbl="parChTrans1D1" presStyleIdx="0" presStyleCnt="3"/>
      <dgm:spPr/>
    </dgm:pt>
    <dgm:pt modelId="{BD16DD6D-9330-4B90-8BA0-103F399C7FCE}" type="pres">
      <dgm:prSet presAssocID="{DCC432D8-F069-49A0-BBA5-DBF13721F7B9}" presName="node" presStyleCnt="0"/>
      <dgm:spPr/>
    </dgm:pt>
    <dgm:pt modelId="{E0E8DD47-0F95-44CC-A652-5BA89A7C34E4}" type="pres">
      <dgm:prSet presAssocID="{DCC432D8-F069-49A0-BBA5-DBF13721F7B9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210F59F5-0A7F-4AC1-8CB6-907D3BCEFB88}" type="pres">
      <dgm:prSet presAssocID="{DCC432D8-F069-49A0-BBA5-DBF13721F7B9}" presName="childNode" presStyleLbl="revTx" presStyleIdx="0" presStyleCnt="3">
        <dgm:presLayoutVars>
          <dgm:bulletEnabled val="1"/>
        </dgm:presLayoutVars>
      </dgm:prSet>
      <dgm:spPr/>
    </dgm:pt>
    <dgm:pt modelId="{0A726688-64CF-4BA2-813E-DC9865AA0C92}" type="pres">
      <dgm:prSet presAssocID="{5EBC36A2-5A04-45EE-9DFC-E70E8F202A34}" presName="Name25" presStyleLbl="parChTrans1D1" presStyleIdx="1" presStyleCnt="3"/>
      <dgm:spPr/>
    </dgm:pt>
    <dgm:pt modelId="{3CF86CA9-00C4-4B30-8539-79667EE8DDC0}" type="pres">
      <dgm:prSet presAssocID="{F5020C8B-1028-4849-B42D-7667F0F00F98}" presName="node" presStyleCnt="0"/>
      <dgm:spPr/>
    </dgm:pt>
    <dgm:pt modelId="{4A7BA697-EFCD-4981-8107-ABA0C22BD8C2}" type="pres">
      <dgm:prSet presAssocID="{F5020C8B-1028-4849-B42D-7667F0F00F98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3B1999C9-003C-479D-BDB6-AFDACD626FD1}" type="pres">
      <dgm:prSet presAssocID="{F5020C8B-1028-4849-B42D-7667F0F00F98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B9228A-7860-4067-9553-DE2015F1CBAD}" type="pres">
      <dgm:prSet presAssocID="{8384EC61-4A6D-42EB-AED1-853C9D8DA20C}" presName="Name25" presStyleLbl="parChTrans1D1" presStyleIdx="2" presStyleCnt="3"/>
      <dgm:spPr/>
    </dgm:pt>
    <dgm:pt modelId="{DE2E103C-4727-4498-8D0F-BEA573622B90}" type="pres">
      <dgm:prSet presAssocID="{7E527993-D23A-4F4C-84ED-1BFA1DEC9203}" presName="node" presStyleCnt="0"/>
      <dgm:spPr/>
    </dgm:pt>
    <dgm:pt modelId="{D9939019-5EDF-416C-B095-00180E54F520}" type="pres">
      <dgm:prSet presAssocID="{7E527993-D23A-4F4C-84ED-1BFA1DEC9203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0EFB3A-F462-4A90-AF03-61B9048590D7}" type="pres">
      <dgm:prSet presAssocID="{7E527993-D23A-4F4C-84ED-1BFA1DEC9203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8E0EE4BE-2175-44EB-B656-DE1F56B56C79}" srcId="{88EE118A-F989-4880-8F56-F1672CA8AAA7}" destId="{DCC432D8-F069-49A0-BBA5-DBF13721F7B9}" srcOrd="0" destOrd="0" parTransId="{AD9B0652-DFE4-4B66-BE74-88F2D1275CDD}" sibTransId="{F901EAED-CF94-476B-8363-9F3098BFF5DD}"/>
    <dgm:cxn modelId="{E29E080F-A556-4636-85DD-B3469C4193B6}" type="presOf" srcId="{16C18EAE-D991-4C32-B95A-21CA7ED81FFF}" destId="{190EFB3A-F462-4A90-AF03-61B9048590D7}" srcOrd="0" destOrd="1" presId="urn:microsoft.com/office/officeart/2005/8/layout/radial2"/>
    <dgm:cxn modelId="{E11F67D7-8875-41C6-9EA5-7ACF0DF9480E}" srcId="{DCC432D8-F069-49A0-BBA5-DBF13721F7B9}" destId="{677D667A-A8C6-4F98-8155-044C8E37879F}" srcOrd="1" destOrd="0" parTransId="{D62BC9C7-DFAF-471F-99E3-F93037BCC33A}" sibTransId="{87B3BC3C-45B0-47BB-9C0B-56A95F32C6E1}"/>
    <dgm:cxn modelId="{A5F2994B-437D-47D0-B7F9-527E6DD003C4}" srcId="{7E527993-D23A-4F4C-84ED-1BFA1DEC9203}" destId="{4DFFB9C2-8B8B-42A8-A3C8-2D8F3478F1DB}" srcOrd="0" destOrd="0" parTransId="{3D9D6876-1382-4D4D-8B93-F12366EAAEBA}" sibTransId="{ADC98731-BA3B-4650-8277-710C41CF2BE6}"/>
    <dgm:cxn modelId="{87609990-49EC-47EE-9B0B-D43D65D48F9F}" srcId="{F5020C8B-1028-4849-B42D-7667F0F00F98}" destId="{61657B6A-124D-4A45-9EBA-3759E6F0A2EC}" srcOrd="1" destOrd="0" parTransId="{B92C08D1-267C-4CD2-B604-57A715763573}" sibTransId="{C432C230-DB0C-45F3-ADD5-520FDDB921B2}"/>
    <dgm:cxn modelId="{BB7642C3-B3FC-43B3-BE71-9FDB7EC126AA}" type="presOf" srcId="{88EE118A-F989-4880-8F56-F1672CA8AAA7}" destId="{76D7EA48-D40F-4D49-8B37-BDE2A090F274}" srcOrd="0" destOrd="0" presId="urn:microsoft.com/office/officeart/2005/8/layout/radial2"/>
    <dgm:cxn modelId="{798DBB34-9AE1-405A-B5E4-AC6B9E624E71}" srcId="{88EE118A-F989-4880-8F56-F1672CA8AAA7}" destId="{F5020C8B-1028-4849-B42D-7667F0F00F98}" srcOrd="1" destOrd="0" parTransId="{5EBC36A2-5A04-45EE-9DFC-E70E8F202A34}" sibTransId="{B538B34F-CB22-4984-AF97-68210B45EE1B}"/>
    <dgm:cxn modelId="{4ED32F93-4D79-4B22-BC0D-C967BCE9E658}" type="presOf" srcId="{677D667A-A8C6-4F98-8155-044C8E37879F}" destId="{210F59F5-0A7F-4AC1-8CB6-907D3BCEFB88}" srcOrd="0" destOrd="1" presId="urn:microsoft.com/office/officeart/2005/8/layout/radial2"/>
    <dgm:cxn modelId="{73255D25-456E-470E-98F1-EDCC6F682FA4}" srcId="{DCC432D8-F069-49A0-BBA5-DBF13721F7B9}" destId="{50879A0A-A1B3-4323-8DDF-7CE52FD508D2}" srcOrd="0" destOrd="0" parTransId="{305A6952-79C0-45AB-9B64-DF17C1D92B0A}" sibTransId="{3DE0B3A9-C30D-4CDD-B5B2-0C2C92EB9B53}"/>
    <dgm:cxn modelId="{2C8FD09A-A2B5-4E47-BD48-2E08C5BEEC2E}" type="presOf" srcId="{F5020C8B-1028-4849-B42D-7667F0F00F98}" destId="{4A7BA697-EFCD-4981-8107-ABA0C22BD8C2}" srcOrd="0" destOrd="0" presId="urn:microsoft.com/office/officeart/2005/8/layout/radial2"/>
    <dgm:cxn modelId="{5B81B227-080E-4D72-B05C-00381067FDBB}" type="presOf" srcId="{50879A0A-A1B3-4323-8DDF-7CE52FD508D2}" destId="{210F59F5-0A7F-4AC1-8CB6-907D3BCEFB88}" srcOrd="0" destOrd="0" presId="urn:microsoft.com/office/officeart/2005/8/layout/radial2"/>
    <dgm:cxn modelId="{6D70EB35-107C-4E52-92DC-AA7FB1D97A0D}" type="presOf" srcId="{08176DA7-704F-422F-A537-0A25FFE0FA67}" destId="{3B1999C9-003C-479D-BDB6-AFDACD626FD1}" srcOrd="0" destOrd="0" presId="urn:microsoft.com/office/officeart/2005/8/layout/radial2"/>
    <dgm:cxn modelId="{2F64A921-5318-487E-A59A-E3D19F20DDD3}" type="presOf" srcId="{8384EC61-4A6D-42EB-AED1-853C9D8DA20C}" destId="{C9B9228A-7860-4067-9553-DE2015F1CBAD}" srcOrd="0" destOrd="0" presId="urn:microsoft.com/office/officeart/2005/8/layout/radial2"/>
    <dgm:cxn modelId="{B825AF5B-4A11-4914-9F94-BE9878C1F6BE}" srcId="{7E527993-D23A-4F4C-84ED-1BFA1DEC9203}" destId="{16C18EAE-D991-4C32-B95A-21CA7ED81FFF}" srcOrd="1" destOrd="0" parTransId="{5E96BE07-620E-4A71-BC3B-7772205CFB03}" sibTransId="{C9DD28BE-8B32-4B2A-80AB-9AFCE15E572C}"/>
    <dgm:cxn modelId="{E5CFFAB3-E20D-4FD5-A4B9-53395355B3DD}" type="presOf" srcId="{61657B6A-124D-4A45-9EBA-3759E6F0A2EC}" destId="{3B1999C9-003C-479D-BDB6-AFDACD626FD1}" srcOrd="0" destOrd="1" presId="urn:microsoft.com/office/officeart/2005/8/layout/radial2"/>
    <dgm:cxn modelId="{EF57AE36-D69B-4619-8AD1-85ECFB321479}" srcId="{88EE118A-F989-4880-8F56-F1672CA8AAA7}" destId="{7E527993-D23A-4F4C-84ED-1BFA1DEC9203}" srcOrd="2" destOrd="0" parTransId="{8384EC61-4A6D-42EB-AED1-853C9D8DA20C}" sibTransId="{F5531A85-ABA1-42B7-B047-5060C6B2B60A}"/>
    <dgm:cxn modelId="{E1481931-EFDB-4207-ACD7-EBBC1FC4E09D}" type="presOf" srcId="{DCC432D8-F069-49A0-BBA5-DBF13721F7B9}" destId="{E0E8DD47-0F95-44CC-A652-5BA89A7C34E4}" srcOrd="0" destOrd="0" presId="urn:microsoft.com/office/officeart/2005/8/layout/radial2"/>
    <dgm:cxn modelId="{ABA4E982-2570-41B2-B9E5-B11BE082F627}" srcId="{F5020C8B-1028-4849-B42D-7667F0F00F98}" destId="{08176DA7-704F-422F-A537-0A25FFE0FA67}" srcOrd="0" destOrd="0" parTransId="{5BBA833A-593D-4565-BA7E-99E8CCE75D27}" sibTransId="{417469FC-C7F8-4BD7-A13A-6E2ACB7E9254}"/>
    <dgm:cxn modelId="{D87027E6-2786-4997-AE5B-0584B7D8862A}" type="presOf" srcId="{5EBC36A2-5A04-45EE-9DFC-E70E8F202A34}" destId="{0A726688-64CF-4BA2-813E-DC9865AA0C92}" srcOrd="0" destOrd="0" presId="urn:microsoft.com/office/officeart/2005/8/layout/radial2"/>
    <dgm:cxn modelId="{F44CF59C-A6C9-4E25-B71E-20FAE8DD1DFE}" type="presOf" srcId="{AD9B0652-DFE4-4B66-BE74-88F2D1275CDD}" destId="{B6C34ECF-7B1D-4872-9D6F-5E53853326E7}" srcOrd="0" destOrd="0" presId="urn:microsoft.com/office/officeart/2005/8/layout/radial2"/>
    <dgm:cxn modelId="{07CA81A8-8E78-42A2-AA61-A02D5BC8B9A9}" type="presOf" srcId="{7E527993-D23A-4F4C-84ED-1BFA1DEC9203}" destId="{D9939019-5EDF-416C-B095-00180E54F520}" srcOrd="0" destOrd="0" presId="urn:microsoft.com/office/officeart/2005/8/layout/radial2"/>
    <dgm:cxn modelId="{488319A6-D81D-4700-8EDA-ECDC654B134C}" type="presOf" srcId="{4DFFB9C2-8B8B-42A8-A3C8-2D8F3478F1DB}" destId="{190EFB3A-F462-4A90-AF03-61B9048590D7}" srcOrd="0" destOrd="0" presId="urn:microsoft.com/office/officeart/2005/8/layout/radial2"/>
    <dgm:cxn modelId="{F2D96D77-F5E2-4171-8B34-9B6189362567}" type="presParOf" srcId="{76D7EA48-D40F-4D49-8B37-BDE2A090F274}" destId="{04E3AF76-C073-4D7D-8321-38D5BFF9B8AB}" srcOrd="0" destOrd="0" presId="urn:microsoft.com/office/officeart/2005/8/layout/radial2"/>
    <dgm:cxn modelId="{AF1C5A7B-0263-4E92-9C7D-A240CF41FB4C}" type="presParOf" srcId="{04E3AF76-C073-4D7D-8321-38D5BFF9B8AB}" destId="{38656042-1532-43A4-A870-5511FB344E6E}" srcOrd="0" destOrd="0" presId="urn:microsoft.com/office/officeart/2005/8/layout/radial2"/>
    <dgm:cxn modelId="{87EA68A7-BCBA-4107-B7EA-CEA118F6CCF1}" type="presParOf" srcId="{38656042-1532-43A4-A870-5511FB344E6E}" destId="{A8BEF354-D664-4993-8586-2A6BD08446B4}" srcOrd="0" destOrd="0" presId="urn:microsoft.com/office/officeart/2005/8/layout/radial2"/>
    <dgm:cxn modelId="{31D4A253-D6C3-4EE2-953E-90BDC62693D9}" type="presParOf" srcId="{38656042-1532-43A4-A870-5511FB344E6E}" destId="{EC7F7ACF-815F-4BCB-86AC-CAE99BB1EEE3}" srcOrd="1" destOrd="0" presId="urn:microsoft.com/office/officeart/2005/8/layout/radial2"/>
    <dgm:cxn modelId="{34D443F3-4383-4439-878A-AEA56A23479E}" type="presParOf" srcId="{04E3AF76-C073-4D7D-8321-38D5BFF9B8AB}" destId="{B6C34ECF-7B1D-4872-9D6F-5E53853326E7}" srcOrd="1" destOrd="0" presId="urn:microsoft.com/office/officeart/2005/8/layout/radial2"/>
    <dgm:cxn modelId="{806438EB-B451-4D82-9F36-C57A350A44C2}" type="presParOf" srcId="{04E3AF76-C073-4D7D-8321-38D5BFF9B8AB}" destId="{BD16DD6D-9330-4B90-8BA0-103F399C7FCE}" srcOrd="2" destOrd="0" presId="urn:microsoft.com/office/officeart/2005/8/layout/radial2"/>
    <dgm:cxn modelId="{00CDD163-6F51-4B5C-B4E1-4FDF50AD248C}" type="presParOf" srcId="{BD16DD6D-9330-4B90-8BA0-103F399C7FCE}" destId="{E0E8DD47-0F95-44CC-A652-5BA89A7C34E4}" srcOrd="0" destOrd="0" presId="urn:microsoft.com/office/officeart/2005/8/layout/radial2"/>
    <dgm:cxn modelId="{C21E3C20-ADF5-443B-8F2F-C990D5AEEAE5}" type="presParOf" srcId="{BD16DD6D-9330-4B90-8BA0-103F399C7FCE}" destId="{210F59F5-0A7F-4AC1-8CB6-907D3BCEFB88}" srcOrd="1" destOrd="0" presId="urn:microsoft.com/office/officeart/2005/8/layout/radial2"/>
    <dgm:cxn modelId="{A0BBC718-8CFD-42B6-9DE6-A4B496B20AA0}" type="presParOf" srcId="{04E3AF76-C073-4D7D-8321-38D5BFF9B8AB}" destId="{0A726688-64CF-4BA2-813E-DC9865AA0C92}" srcOrd="3" destOrd="0" presId="urn:microsoft.com/office/officeart/2005/8/layout/radial2"/>
    <dgm:cxn modelId="{3C31E478-DD14-4BD2-8338-9E303F82A03B}" type="presParOf" srcId="{04E3AF76-C073-4D7D-8321-38D5BFF9B8AB}" destId="{3CF86CA9-00C4-4B30-8539-79667EE8DDC0}" srcOrd="4" destOrd="0" presId="urn:microsoft.com/office/officeart/2005/8/layout/radial2"/>
    <dgm:cxn modelId="{5945E61F-1D43-4C5F-8D18-44A604FD139C}" type="presParOf" srcId="{3CF86CA9-00C4-4B30-8539-79667EE8DDC0}" destId="{4A7BA697-EFCD-4981-8107-ABA0C22BD8C2}" srcOrd="0" destOrd="0" presId="urn:microsoft.com/office/officeart/2005/8/layout/radial2"/>
    <dgm:cxn modelId="{C3936E30-49C4-4E6A-B4AE-E8E453CDE0BA}" type="presParOf" srcId="{3CF86CA9-00C4-4B30-8539-79667EE8DDC0}" destId="{3B1999C9-003C-479D-BDB6-AFDACD626FD1}" srcOrd="1" destOrd="0" presId="urn:microsoft.com/office/officeart/2005/8/layout/radial2"/>
    <dgm:cxn modelId="{2B5FBB98-2D2C-41C6-8D00-069151A9FCA8}" type="presParOf" srcId="{04E3AF76-C073-4D7D-8321-38D5BFF9B8AB}" destId="{C9B9228A-7860-4067-9553-DE2015F1CBAD}" srcOrd="5" destOrd="0" presId="urn:microsoft.com/office/officeart/2005/8/layout/radial2"/>
    <dgm:cxn modelId="{7258A9F6-B2AB-414D-8CA4-B78C66A40563}" type="presParOf" srcId="{04E3AF76-C073-4D7D-8321-38D5BFF9B8AB}" destId="{DE2E103C-4727-4498-8D0F-BEA573622B90}" srcOrd="6" destOrd="0" presId="urn:microsoft.com/office/officeart/2005/8/layout/radial2"/>
    <dgm:cxn modelId="{E30117EA-362B-4CAD-841D-5F77B182196B}" type="presParOf" srcId="{DE2E103C-4727-4498-8D0F-BEA573622B90}" destId="{D9939019-5EDF-416C-B095-00180E54F520}" srcOrd="0" destOrd="0" presId="urn:microsoft.com/office/officeart/2005/8/layout/radial2"/>
    <dgm:cxn modelId="{84183904-7857-4B49-B626-2D4289BAA8B1}" type="presParOf" srcId="{DE2E103C-4727-4498-8D0F-BEA573622B90}" destId="{190EFB3A-F462-4A90-AF03-61B9048590D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E7CD5E-0975-41ED-A8E8-CF7337F251C8}">
      <dsp:nvSpPr>
        <dsp:cNvPr id="0" name=""/>
        <dsp:cNvSpPr/>
      </dsp:nvSpPr>
      <dsp:spPr>
        <a:xfrm>
          <a:off x="6912" y="2012889"/>
          <a:ext cx="3225062" cy="273257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F1C34A-0BF3-46D6-B735-0D7F4AEED04D}">
      <dsp:nvSpPr>
        <dsp:cNvPr id="0" name=""/>
        <dsp:cNvSpPr/>
      </dsp:nvSpPr>
      <dsp:spPr>
        <a:xfrm>
          <a:off x="2802514" y="2395281"/>
          <a:ext cx="1529277" cy="15916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大約</a:t>
          </a:r>
          <a:r>
            <a:rPr lang="en-US" sz="2800" kern="1200" smtClean="0"/>
            <a:t>3</a:t>
          </a:r>
          <a:r>
            <a:rPr lang="zh-TW" sz="2800" kern="1200" smtClean="0"/>
            <a:t>個步伐</a:t>
          </a:r>
          <a:endParaRPr lang="zh-TW" sz="2800" kern="1200"/>
        </a:p>
      </dsp:txBody>
      <dsp:txXfrm>
        <a:off x="2847305" y="2440072"/>
        <a:ext cx="1439695" cy="1502093"/>
      </dsp:txXfrm>
    </dsp:sp>
    <dsp:sp modelId="{5B14EEA8-4351-485E-9E82-BC007B078C64}">
      <dsp:nvSpPr>
        <dsp:cNvPr id="0" name=""/>
        <dsp:cNvSpPr/>
      </dsp:nvSpPr>
      <dsp:spPr>
        <a:xfrm>
          <a:off x="6912" y="1491846"/>
          <a:ext cx="3225062" cy="4705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室外至少</a:t>
          </a:r>
          <a:r>
            <a:rPr lang="en-US" sz="2000" kern="1200" smtClean="0"/>
            <a:t>1</a:t>
          </a:r>
          <a:r>
            <a:rPr lang="zh-TW" sz="2000" kern="1200" smtClean="0"/>
            <a:t>公尺</a:t>
          </a:r>
          <a:endParaRPr lang="zh-TW" sz="2000" kern="1200"/>
        </a:p>
      </dsp:txBody>
      <dsp:txXfrm>
        <a:off x="6912" y="1491846"/>
        <a:ext cx="3225062" cy="470538"/>
      </dsp:txXfrm>
    </dsp:sp>
    <dsp:sp modelId="{0F617E14-C9A7-42DA-A2B0-9EA47712F15D}">
      <dsp:nvSpPr>
        <dsp:cNvPr id="0" name=""/>
        <dsp:cNvSpPr/>
      </dsp:nvSpPr>
      <dsp:spPr>
        <a:xfrm>
          <a:off x="4812208" y="2012889"/>
          <a:ext cx="3225062" cy="2732575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B1633E-DB40-459F-A6D5-3A80910BB365}">
      <dsp:nvSpPr>
        <dsp:cNvPr id="0" name=""/>
        <dsp:cNvSpPr/>
      </dsp:nvSpPr>
      <dsp:spPr>
        <a:xfrm>
          <a:off x="7607810" y="2395281"/>
          <a:ext cx="1529277" cy="15916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大約手臂的兩倍長</a:t>
          </a:r>
          <a:endParaRPr lang="zh-TW" sz="2800" kern="1200"/>
        </a:p>
      </dsp:txBody>
      <dsp:txXfrm>
        <a:off x="7652601" y="2440072"/>
        <a:ext cx="1439695" cy="1502093"/>
      </dsp:txXfrm>
    </dsp:sp>
    <dsp:sp modelId="{1C3AACC8-5102-4BD9-9120-D1CF54EBF9E3}">
      <dsp:nvSpPr>
        <dsp:cNvPr id="0" name=""/>
        <dsp:cNvSpPr/>
      </dsp:nvSpPr>
      <dsp:spPr>
        <a:xfrm>
          <a:off x="4812208" y="1491846"/>
          <a:ext cx="3225062" cy="4705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室內至少</a:t>
          </a:r>
          <a:r>
            <a:rPr lang="en-US" sz="2000" kern="1200" smtClean="0"/>
            <a:t>1.5</a:t>
          </a:r>
          <a:r>
            <a:rPr lang="zh-TW" sz="2000" kern="1200" smtClean="0"/>
            <a:t>公尺</a:t>
          </a:r>
          <a:endParaRPr lang="zh-TW" sz="2000" kern="1200"/>
        </a:p>
      </dsp:txBody>
      <dsp:txXfrm>
        <a:off x="4812208" y="1491846"/>
        <a:ext cx="3225062" cy="4705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9228A-7860-4067-9553-DE2015F1CBAD}">
      <dsp:nvSpPr>
        <dsp:cNvPr id="0" name=""/>
        <dsp:cNvSpPr/>
      </dsp:nvSpPr>
      <dsp:spPr>
        <a:xfrm rot="2562313">
          <a:off x="2858772" y="4376906"/>
          <a:ext cx="943548" cy="58974"/>
        </a:xfrm>
        <a:custGeom>
          <a:avLst/>
          <a:gdLst/>
          <a:ahLst/>
          <a:cxnLst/>
          <a:rect l="0" t="0" r="0" b="0"/>
          <a:pathLst>
            <a:path>
              <a:moveTo>
                <a:pt x="0" y="29487"/>
              </a:moveTo>
              <a:lnTo>
                <a:pt x="943548" y="294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726688-64CF-4BA2-813E-DC9865AA0C92}">
      <dsp:nvSpPr>
        <dsp:cNvPr id="0" name=""/>
        <dsp:cNvSpPr/>
      </dsp:nvSpPr>
      <dsp:spPr>
        <a:xfrm>
          <a:off x="2983861" y="3089168"/>
          <a:ext cx="1049180" cy="58974"/>
        </a:xfrm>
        <a:custGeom>
          <a:avLst/>
          <a:gdLst/>
          <a:ahLst/>
          <a:cxnLst/>
          <a:rect l="0" t="0" r="0" b="0"/>
          <a:pathLst>
            <a:path>
              <a:moveTo>
                <a:pt x="0" y="29487"/>
              </a:moveTo>
              <a:lnTo>
                <a:pt x="1049180" y="294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C34ECF-7B1D-4872-9D6F-5E53853326E7}">
      <dsp:nvSpPr>
        <dsp:cNvPr id="0" name=""/>
        <dsp:cNvSpPr/>
      </dsp:nvSpPr>
      <dsp:spPr>
        <a:xfrm rot="19037687">
          <a:off x="2858772" y="1801430"/>
          <a:ext cx="943548" cy="58974"/>
        </a:xfrm>
        <a:custGeom>
          <a:avLst/>
          <a:gdLst/>
          <a:ahLst/>
          <a:cxnLst/>
          <a:rect l="0" t="0" r="0" b="0"/>
          <a:pathLst>
            <a:path>
              <a:moveTo>
                <a:pt x="0" y="29487"/>
              </a:moveTo>
              <a:lnTo>
                <a:pt x="943548" y="294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7F7ACF-815F-4BCB-86AC-CAE99BB1EEE3}">
      <dsp:nvSpPr>
        <dsp:cNvPr id="0" name=""/>
        <dsp:cNvSpPr/>
      </dsp:nvSpPr>
      <dsp:spPr>
        <a:xfrm>
          <a:off x="436948" y="1482589"/>
          <a:ext cx="2995910" cy="299591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8DD47-0F95-44CC-A652-5BA89A7C34E4}">
      <dsp:nvSpPr>
        <dsp:cNvPr id="0" name=""/>
        <dsp:cNvSpPr/>
      </dsp:nvSpPr>
      <dsp:spPr>
        <a:xfrm>
          <a:off x="3438923" y="2603"/>
          <a:ext cx="1797546" cy="17975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smtClean="0"/>
            <a:t>衛福部疾管署</a:t>
          </a:r>
          <a:endParaRPr lang="zh-TW" sz="3200" kern="1200"/>
        </a:p>
      </dsp:txBody>
      <dsp:txXfrm>
        <a:off x="3702168" y="265848"/>
        <a:ext cx="1271056" cy="1271056"/>
      </dsp:txXfrm>
    </dsp:sp>
    <dsp:sp modelId="{210F59F5-0A7F-4AC1-8CB6-907D3BCEFB88}">
      <dsp:nvSpPr>
        <dsp:cNvPr id="0" name=""/>
        <dsp:cNvSpPr/>
      </dsp:nvSpPr>
      <dsp:spPr>
        <a:xfrm>
          <a:off x="5416224" y="2603"/>
          <a:ext cx="2696319" cy="1797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smtClean="0"/>
            <a:t>掌握最新疫情</a:t>
          </a:r>
          <a:endParaRPr lang="zh-TW" sz="2800" kern="120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smtClean="0"/>
            <a:t>了解防疫議題</a:t>
          </a:r>
          <a:endParaRPr lang="zh-TW" sz="2800" kern="1200"/>
        </a:p>
      </dsp:txBody>
      <dsp:txXfrm>
        <a:off x="5416224" y="2603"/>
        <a:ext cx="2696319" cy="1797546"/>
      </dsp:txXfrm>
    </dsp:sp>
    <dsp:sp modelId="{4A7BA697-EFCD-4981-8107-ABA0C22BD8C2}">
      <dsp:nvSpPr>
        <dsp:cNvPr id="0" name=""/>
        <dsp:cNvSpPr/>
      </dsp:nvSpPr>
      <dsp:spPr>
        <a:xfrm>
          <a:off x="4033042" y="2219882"/>
          <a:ext cx="1797546" cy="17975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smtClean="0"/>
            <a:t>防疫小測驗</a:t>
          </a:r>
          <a:endParaRPr lang="zh-TW" sz="3200" kern="1200"/>
        </a:p>
      </dsp:txBody>
      <dsp:txXfrm>
        <a:off x="4296287" y="2483127"/>
        <a:ext cx="1271056" cy="1271056"/>
      </dsp:txXfrm>
    </dsp:sp>
    <dsp:sp modelId="{3B1999C9-003C-479D-BDB6-AFDACD626FD1}">
      <dsp:nvSpPr>
        <dsp:cNvPr id="0" name=""/>
        <dsp:cNvSpPr/>
      </dsp:nvSpPr>
      <dsp:spPr>
        <a:xfrm>
          <a:off x="6010342" y="2219882"/>
          <a:ext cx="2696319" cy="1797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smtClean="0"/>
            <a:t>你的防疫觀念正確嗎？</a:t>
          </a:r>
          <a:endParaRPr lang="zh-TW" sz="2800" kern="120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/>
            <a:t>擊敗新冠病毒，健康久久！</a:t>
          </a:r>
          <a:endParaRPr lang="zh-TW" sz="2800" kern="1200" dirty="0"/>
        </a:p>
      </dsp:txBody>
      <dsp:txXfrm>
        <a:off x="6010342" y="2219882"/>
        <a:ext cx="2696319" cy="1797546"/>
      </dsp:txXfrm>
    </dsp:sp>
    <dsp:sp modelId="{D9939019-5EDF-416C-B095-00180E54F520}">
      <dsp:nvSpPr>
        <dsp:cNvPr id="0" name=""/>
        <dsp:cNvSpPr/>
      </dsp:nvSpPr>
      <dsp:spPr>
        <a:xfrm>
          <a:off x="3438923" y="4437162"/>
          <a:ext cx="1797546" cy="17975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/>
            <a:t>防疫影片：</a:t>
          </a:r>
          <a:endParaRPr lang="zh-TW" sz="3200" kern="1200" dirty="0"/>
        </a:p>
      </dsp:txBody>
      <dsp:txXfrm>
        <a:off x="3702168" y="4700407"/>
        <a:ext cx="1271056" cy="1271056"/>
      </dsp:txXfrm>
    </dsp:sp>
    <dsp:sp modelId="{190EFB3A-F462-4A90-AF03-61B9048590D7}">
      <dsp:nvSpPr>
        <dsp:cNvPr id="0" name=""/>
        <dsp:cNvSpPr/>
      </dsp:nvSpPr>
      <dsp:spPr>
        <a:xfrm>
          <a:off x="5416224" y="4437162"/>
          <a:ext cx="2696319" cy="17975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/>
            <a:t>觀賞防疫影片</a:t>
          </a:r>
          <a:endParaRPr lang="zh-TW" alt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/>
            <a:t>照顧自己，愛護家人！</a:t>
          </a:r>
          <a:endParaRPr lang="zh-TW" altLang="en-US" sz="2800" kern="1200" dirty="0"/>
        </a:p>
      </dsp:txBody>
      <dsp:txXfrm>
        <a:off x="5416224" y="4437162"/>
        <a:ext cx="2696319" cy="1797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3899B-A1ED-4AB4-B3FF-5C703B5EB3AC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C946E-2B0F-4897-AC4C-2E70E0C7C4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6819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33CC"/>
                </a:solidFill>
              </a:defRPr>
            </a:lvl1pPr>
          </a:lstStyle>
          <a:p>
            <a:r>
              <a:rPr lang="zh-TW" altLang="en-US" dirty="0" smtClean="0"/>
              <a:t>一下以按編輯</a:t>
            </a:r>
            <a:r>
              <a:rPr lang="zh-TW" altLang="en-US" dirty="0"/>
              <a:t>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33C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1000">
              <a:srgbClr val="FFFF00"/>
            </a:gs>
            <a:gs pos="83000">
              <a:schemeClr val="accent1">
                <a:lumMod val="45000"/>
                <a:lumOff val="55000"/>
              </a:schemeClr>
            </a:gs>
            <a:gs pos="100000">
              <a:srgbClr val="ECC1F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529076"/>
            <a:ext cx="4320479" cy="349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6000">
              <a:schemeClr val="accent5">
                <a:lumMod val="60000"/>
                <a:lumOff val="40000"/>
              </a:schemeClr>
            </a:gs>
            <a:gs pos="83000">
              <a:srgbClr val="E9A9DD"/>
            </a:gs>
            <a:gs pos="100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1263" y="186308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 flipH="1">
            <a:off x="2555773" y="1627990"/>
            <a:ext cx="4536503" cy="4969362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6000">
                <a:schemeClr val="accent5">
                  <a:lumMod val="60000"/>
                  <a:lumOff val="40000"/>
                </a:schemeClr>
              </a:gs>
              <a:gs pos="83000">
                <a:srgbClr val="E9A9DD"/>
              </a:gs>
              <a:gs pos="100000">
                <a:srgbClr val="7030A0"/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zh-TW" altLang="en-US" dirty="0"/>
              <a:t>雙手肥皂清潔，搓洗</a:t>
            </a:r>
            <a:r>
              <a:rPr lang="en-US" altLang="zh-TW" dirty="0"/>
              <a:t>40~60</a:t>
            </a:r>
            <a:r>
              <a:rPr lang="zh-TW" altLang="en-US" dirty="0"/>
              <a:t>秒</a:t>
            </a:r>
          </a:p>
          <a:p>
            <a:r>
              <a:rPr lang="zh-TW" altLang="en-US" dirty="0"/>
              <a:t>口罩要遮住口鼻、蓋住下巴  </a:t>
            </a:r>
          </a:p>
          <a:p>
            <a:r>
              <a:rPr lang="zh-TW" altLang="en-US" dirty="0"/>
              <a:t>噴</a:t>
            </a:r>
            <a:r>
              <a:rPr lang="en-US" altLang="zh-TW" dirty="0"/>
              <a:t>75%</a:t>
            </a:r>
            <a:r>
              <a:rPr lang="zh-TW" altLang="en-US" dirty="0"/>
              <a:t>酒精搓洗雙手</a:t>
            </a:r>
            <a:r>
              <a:rPr lang="en-US" altLang="zh-TW" dirty="0"/>
              <a:t>20-30</a:t>
            </a:r>
            <a:r>
              <a:rPr lang="zh-TW" altLang="en-US" dirty="0"/>
              <a:t>秒</a:t>
            </a:r>
          </a:p>
          <a:p>
            <a:r>
              <a:rPr lang="zh-TW" altLang="en-US" dirty="0"/>
              <a:t>有發燒、呼吸道症狀速就醫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-1251520"/>
            <a:ext cx="8229600" cy="3096344"/>
          </a:xfrm>
        </p:spPr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2293190"/>
              </p:ext>
            </p:extLst>
          </p:nvPr>
        </p:nvGraphicFramePr>
        <p:xfrm>
          <a:off x="0" y="617921"/>
          <a:ext cx="9144000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rgbClr val="FFFF00"/>
            </a:gs>
            <a:gs pos="35000">
              <a:schemeClr val="accent1">
                <a:lumMod val="45000"/>
                <a:lumOff val="55000"/>
              </a:schemeClr>
            </a:gs>
            <a:gs pos="100000">
              <a:srgbClr val="FF33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-531440"/>
            <a:ext cx="8229600" cy="1661046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9385153"/>
              </p:ext>
            </p:extLst>
          </p:nvPr>
        </p:nvGraphicFramePr>
        <p:xfrm>
          <a:off x="0" y="620688"/>
          <a:ext cx="9144000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2021-12-07T04:01:22Z</dcterms:modified>
</cp:coreProperties>
</file>