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6"/>
  </p:handout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4" autoAdjust="0"/>
    <p:restoredTop sz="94333" autoAdjust="0"/>
  </p:normalViewPr>
  <p:slideViewPr>
    <p:cSldViewPr>
      <p:cViewPr varScale="1">
        <p:scale>
          <a:sx n="73" d="100"/>
          <a:sy n="73" d="100"/>
        </p:scale>
        <p:origin x="115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09B7AA-E7BD-4261-93D4-EECAEEEF2EA6}" type="doc">
      <dgm:prSet loTypeId="urn:microsoft.com/office/officeart/2005/8/layout/hList7" loCatId="list" qsTypeId="urn:microsoft.com/office/officeart/2005/8/quickstyle/simple4" qsCatId="simple" csTypeId="urn:microsoft.com/office/officeart/2005/8/colors/accent1_1" csCatId="accent1" phldr="1"/>
      <dgm:spPr/>
      <dgm:t>
        <a:bodyPr/>
        <a:lstStyle/>
        <a:p>
          <a:endParaRPr lang="zh-TW" altLang="en-US"/>
        </a:p>
      </dgm:t>
    </dgm:pt>
    <dgm:pt modelId="{A5E6BDE8-2A96-4B8E-95A2-0EC21E2029F5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雙手肥皂清潔，搓洗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40~60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C3733D05-8705-4267-AB13-C2E25703CEA8}" type="parTrans" cxnId="{F5920A96-4FFD-471C-A4D0-5E8956698B93}">
      <dgm:prSet/>
      <dgm:spPr/>
      <dgm:t>
        <a:bodyPr/>
        <a:lstStyle/>
        <a:p>
          <a:endParaRPr lang="zh-TW" altLang="en-US"/>
        </a:p>
      </dgm:t>
    </dgm:pt>
    <dgm:pt modelId="{F3AA7B52-3FA7-48DB-99A3-77562170F103}" type="sibTrans" cxnId="{F5920A96-4FFD-471C-A4D0-5E8956698B93}">
      <dgm:prSet/>
      <dgm:spPr/>
      <dgm:t>
        <a:bodyPr/>
        <a:lstStyle/>
        <a:p>
          <a:endParaRPr lang="zh-TW" altLang="en-US"/>
        </a:p>
      </dgm:t>
    </dgm:pt>
    <dgm:pt modelId="{365C0CE9-D399-4402-84E4-BE07F9F83E4C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口罩要遮住口鼻、蓋住下巴  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C4148C61-F841-4184-98FF-A69308014F8C}" type="parTrans" cxnId="{9AD61D2D-F34B-42F9-B194-BF40BEF5E81D}">
      <dgm:prSet/>
      <dgm:spPr/>
      <dgm:t>
        <a:bodyPr/>
        <a:lstStyle/>
        <a:p>
          <a:endParaRPr lang="zh-TW" altLang="en-US"/>
        </a:p>
      </dgm:t>
    </dgm:pt>
    <dgm:pt modelId="{20C6802D-B1DA-4501-8A13-7791AF13B144}" type="sibTrans" cxnId="{9AD61D2D-F34B-42F9-B194-BF40BEF5E81D}">
      <dgm:prSet/>
      <dgm:spPr/>
      <dgm:t>
        <a:bodyPr/>
        <a:lstStyle/>
        <a:p>
          <a:endParaRPr lang="zh-TW" altLang="en-US"/>
        </a:p>
      </dgm:t>
    </dgm:pt>
    <dgm:pt modelId="{ED6F56D6-85BD-4E78-8CDE-8CB0FDE12F92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噴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75%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酒精搓洗雙手</a:t>
          </a:r>
          <a:r>
            <a:rPr 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20-30</a:t>
          </a:r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5359B1A9-68E0-4D53-BCCC-F280C74BD78A}" type="parTrans" cxnId="{553B19C1-F832-4316-B089-3DED0D2F9A9C}">
      <dgm:prSet/>
      <dgm:spPr/>
      <dgm:t>
        <a:bodyPr/>
        <a:lstStyle/>
        <a:p>
          <a:endParaRPr lang="zh-TW" altLang="en-US"/>
        </a:p>
      </dgm:t>
    </dgm:pt>
    <dgm:pt modelId="{F91B4253-D9E8-416B-B1EE-F48DF146C57D}" type="sibTrans" cxnId="{553B19C1-F832-4316-B089-3DED0D2F9A9C}">
      <dgm:prSet/>
      <dgm:spPr/>
      <dgm:t>
        <a:bodyPr/>
        <a:lstStyle/>
        <a:p>
          <a:endParaRPr lang="zh-TW" altLang="en-US"/>
        </a:p>
      </dgm:t>
    </dgm:pt>
    <dgm:pt modelId="{258BD2EF-7742-400C-899B-4E4D58068463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有發燒、呼吸道症狀速就醫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2D8C2D56-67E1-430A-931E-BAE9DD962E7E}" type="parTrans" cxnId="{ABB87888-DA83-4BA7-ACA8-78625E2247A5}">
      <dgm:prSet/>
      <dgm:spPr/>
      <dgm:t>
        <a:bodyPr/>
        <a:lstStyle/>
        <a:p>
          <a:endParaRPr lang="zh-TW" altLang="en-US"/>
        </a:p>
      </dgm:t>
    </dgm:pt>
    <dgm:pt modelId="{86EB83DC-AF83-4F6F-A1FE-AAA5882106A1}" type="sibTrans" cxnId="{ABB87888-DA83-4BA7-ACA8-78625E2247A5}">
      <dgm:prSet/>
      <dgm:spPr/>
      <dgm:t>
        <a:bodyPr/>
        <a:lstStyle/>
        <a:p>
          <a:endParaRPr lang="zh-TW" altLang="en-US"/>
        </a:p>
      </dgm:t>
    </dgm:pt>
    <dgm:pt modelId="{F4533572-E002-4593-868E-CF85BB56665E}" type="pres">
      <dgm:prSet presAssocID="{6C09B7AA-E7BD-4261-93D4-EECAEEEF2EA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BDABA82-37B5-477D-9FE0-74942BA915B3}" type="pres">
      <dgm:prSet presAssocID="{6C09B7AA-E7BD-4261-93D4-EECAEEEF2EA6}" presName="fgShape" presStyleLbl="fgShp" presStyleIdx="0" presStyleCnt="1" custLinFactNeighborX="1495" custLinFactNeighborY="-9394"/>
      <dgm:spPr/>
      <dgm:t>
        <a:bodyPr/>
        <a:lstStyle/>
        <a:p>
          <a:endParaRPr lang="zh-TW" altLang="en-US"/>
        </a:p>
      </dgm:t>
    </dgm:pt>
    <dgm:pt modelId="{387C9697-3772-4A91-B981-0A8773B1736F}" type="pres">
      <dgm:prSet presAssocID="{6C09B7AA-E7BD-4261-93D4-EECAEEEF2EA6}" presName="linComp" presStyleCnt="0"/>
      <dgm:spPr/>
      <dgm:t>
        <a:bodyPr/>
        <a:lstStyle/>
        <a:p>
          <a:endParaRPr lang="zh-TW" altLang="en-US"/>
        </a:p>
      </dgm:t>
    </dgm:pt>
    <dgm:pt modelId="{A932FFC2-8FAF-4E92-9484-9D99A4697886}" type="pres">
      <dgm:prSet presAssocID="{A5E6BDE8-2A96-4B8E-95A2-0EC21E2029F5}" presName="compNode" presStyleCnt="0"/>
      <dgm:spPr/>
      <dgm:t>
        <a:bodyPr/>
        <a:lstStyle/>
        <a:p>
          <a:endParaRPr lang="zh-TW" altLang="en-US"/>
        </a:p>
      </dgm:t>
    </dgm:pt>
    <dgm:pt modelId="{27FD46F5-C82E-40CF-91AA-25D9E94C5057}" type="pres">
      <dgm:prSet presAssocID="{A5E6BDE8-2A96-4B8E-95A2-0EC21E2029F5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9D4ADD56-4865-4E66-8BF0-93865D2563D9}" type="pres">
      <dgm:prSet presAssocID="{A5E6BDE8-2A96-4B8E-95A2-0EC21E2029F5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2201CAF-CF39-4C30-BF43-721F475FF546}" type="pres">
      <dgm:prSet presAssocID="{A5E6BDE8-2A96-4B8E-95A2-0EC21E2029F5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078387F8-3D27-43FE-85D8-1FABA34CA2AA}" type="pres">
      <dgm:prSet presAssocID="{A5E6BDE8-2A96-4B8E-95A2-0EC21E2029F5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AC7A029-6640-4E9A-A5BA-847859C4DC5B}" type="pres">
      <dgm:prSet presAssocID="{F3AA7B52-3FA7-48DB-99A3-77562170F10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9163B9F-3A50-4D8E-9893-9B74A578DB63}" type="pres">
      <dgm:prSet presAssocID="{365C0CE9-D399-4402-84E4-BE07F9F83E4C}" presName="compNode" presStyleCnt="0"/>
      <dgm:spPr/>
      <dgm:t>
        <a:bodyPr/>
        <a:lstStyle/>
        <a:p>
          <a:endParaRPr lang="zh-TW" altLang="en-US"/>
        </a:p>
      </dgm:t>
    </dgm:pt>
    <dgm:pt modelId="{282F12E1-311E-478B-8262-59283D4D0754}" type="pres">
      <dgm:prSet presAssocID="{365C0CE9-D399-4402-84E4-BE07F9F83E4C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53729F17-EB86-4B77-929B-4A800FF0E954}" type="pres">
      <dgm:prSet presAssocID="{365C0CE9-D399-4402-84E4-BE07F9F83E4C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5362F7C-4CF3-4427-8BE4-D59634C860D3}" type="pres">
      <dgm:prSet presAssocID="{365C0CE9-D399-4402-84E4-BE07F9F83E4C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CB6F9BE8-05A0-4763-8EA2-DFDC9E5C75FE}" type="pres">
      <dgm:prSet presAssocID="{365C0CE9-D399-4402-84E4-BE07F9F83E4C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81109C9-09AD-4D0A-9270-E06F69CC4421}" type="pres">
      <dgm:prSet presAssocID="{20C6802D-B1DA-4501-8A13-7791AF13B14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04C983D-1ADC-494A-850F-B88FA42E269A}" type="pres">
      <dgm:prSet presAssocID="{ED6F56D6-85BD-4E78-8CDE-8CB0FDE12F92}" presName="compNode" presStyleCnt="0"/>
      <dgm:spPr/>
      <dgm:t>
        <a:bodyPr/>
        <a:lstStyle/>
        <a:p>
          <a:endParaRPr lang="zh-TW" altLang="en-US"/>
        </a:p>
      </dgm:t>
    </dgm:pt>
    <dgm:pt modelId="{297EAA83-9D01-45AD-9555-DF15B243F374}" type="pres">
      <dgm:prSet presAssocID="{ED6F56D6-85BD-4E78-8CDE-8CB0FDE12F92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7EE4744B-9BC6-4E5B-BB4B-6BF74192329F}" type="pres">
      <dgm:prSet presAssocID="{ED6F56D6-85BD-4E78-8CDE-8CB0FDE12F92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42997F9-D3E2-44A9-8BB3-27C75F53DA0D}" type="pres">
      <dgm:prSet presAssocID="{ED6F56D6-85BD-4E78-8CDE-8CB0FDE12F92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FA591E30-A57B-4D3E-B568-EBA80BAB29C1}" type="pres">
      <dgm:prSet presAssocID="{ED6F56D6-85BD-4E78-8CDE-8CB0FDE12F92}" presName="imagNode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DC69162-1459-4B1C-A84C-E8216BC721FA}" type="pres">
      <dgm:prSet presAssocID="{F91B4253-D9E8-416B-B1EE-F48DF146C57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7588688-D6F9-48C4-81E9-E0D3FF54D47D}" type="pres">
      <dgm:prSet presAssocID="{258BD2EF-7742-400C-899B-4E4D58068463}" presName="compNode" presStyleCnt="0"/>
      <dgm:spPr/>
      <dgm:t>
        <a:bodyPr/>
        <a:lstStyle/>
        <a:p>
          <a:endParaRPr lang="zh-TW" altLang="en-US"/>
        </a:p>
      </dgm:t>
    </dgm:pt>
    <dgm:pt modelId="{B56F3D10-51C4-410D-BA1D-6B7EA3C924AE}" type="pres">
      <dgm:prSet presAssocID="{258BD2EF-7742-400C-899B-4E4D58068463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DBA8D7EB-AA8E-4905-8572-E05DEE2CE944}" type="pres">
      <dgm:prSet presAssocID="{258BD2EF-7742-400C-899B-4E4D58068463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DD04E42-AF1E-477E-BCEA-7AE56EC91442}" type="pres">
      <dgm:prSet presAssocID="{258BD2EF-7742-400C-899B-4E4D58068463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EB7AC622-E1C6-4904-9037-DB6C75AA6CF4}" type="pres">
      <dgm:prSet presAssocID="{258BD2EF-7742-400C-899B-4E4D58068463}" presName="imagNode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553B19C1-F832-4316-B089-3DED0D2F9A9C}" srcId="{6C09B7AA-E7BD-4261-93D4-EECAEEEF2EA6}" destId="{ED6F56D6-85BD-4E78-8CDE-8CB0FDE12F92}" srcOrd="2" destOrd="0" parTransId="{5359B1A9-68E0-4D53-BCCC-F280C74BD78A}" sibTransId="{F91B4253-D9E8-416B-B1EE-F48DF146C57D}"/>
    <dgm:cxn modelId="{F5920A96-4FFD-471C-A4D0-5E8956698B93}" srcId="{6C09B7AA-E7BD-4261-93D4-EECAEEEF2EA6}" destId="{A5E6BDE8-2A96-4B8E-95A2-0EC21E2029F5}" srcOrd="0" destOrd="0" parTransId="{C3733D05-8705-4267-AB13-C2E25703CEA8}" sibTransId="{F3AA7B52-3FA7-48DB-99A3-77562170F103}"/>
    <dgm:cxn modelId="{F04C549A-3AA7-4B7C-A1E4-B33FC2D566EC}" type="presOf" srcId="{365C0CE9-D399-4402-84E4-BE07F9F83E4C}" destId="{282F12E1-311E-478B-8262-59283D4D0754}" srcOrd="0" destOrd="0" presId="urn:microsoft.com/office/officeart/2005/8/layout/hList7"/>
    <dgm:cxn modelId="{77043C74-72FA-4E3F-8434-A3CB71619558}" type="presOf" srcId="{F3AA7B52-3FA7-48DB-99A3-77562170F103}" destId="{FAC7A029-6640-4E9A-A5BA-847859C4DC5B}" srcOrd="0" destOrd="0" presId="urn:microsoft.com/office/officeart/2005/8/layout/hList7"/>
    <dgm:cxn modelId="{1167837B-809F-465A-8776-5C76796227B4}" type="presOf" srcId="{365C0CE9-D399-4402-84E4-BE07F9F83E4C}" destId="{53729F17-EB86-4B77-929B-4A800FF0E954}" srcOrd="1" destOrd="0" presId="urn:microsoft.com/office/officeart/2005/8/layout/hList7"/>
    <dgm:cxn modelId="{D088D78B-6238-40FA-9AAC-6F22FF4434CE}" type="presOf" srcId="{6C09B7AA-E7BD-4261-93D4-EECAEEEF2EA6}" destId="{F4533572-E002-4593-868E-CF85BB56665E}" srcOrd="0" destOrd="0" presId="urn:microsoft.com/office/officeart/2005/8/layout/hList7"/>
    <dgm:cxn modelId="{796F2761-81E2-46B9-9C54-DBFAC08B4CD7}" type="presOf" srcId="{ED6F56D6-85BD-4E78-8CDE-8CB0FDE12F92}" destId="{7EE4744B-9BC6-4E5B-BB4B-6BF74192329F}" srcOrd="1" destOrd="0" presId="urn:microsoft.com/office/officeart/2005/8/layout/hList7"/>
    <dgm:cxn modelId="{958AAD0B-26C7-4307-AED6-6D6091B06DE6}" type="presOf" srcId="{A5E6BDE8-2A96-4B8E-95A2-0EC21E2029F5}" destId="{27FD46F5-C82E-40CF-91AA-25D9E94C5057}" srcOrd="0" destOrd="0" presId="urn:microsoft.com/office/officeart/2005/8/layout/hList7"/>
    <dgm:cxn modelId="{CD9D4F4C-15D7-44CF-A2F3-F243DC73CA59}" type="presOf" srcId="{ED6F56D6-85BD-4E78-8CDE-8CB0FDE12F92}" destId="{297EAA83-9D01-45AD-9555-DF15B243F374}" srcOrd="0" destOrd="0" presId="urn:microsoft.com/office/officeart/2005/8/layout/hList7"/>
    <dgm:cxn modelId="{81097F74-11D0-44B8-A0E1-08E40D9788FD}" type="presOf" srcId="{A5E6BDE8-2A96-4B8E-95A2-0EC21E2029F5}" destId="{9D4ADD56-4865-4E66-8BF0-93865D2563D9}" srcOrd="1" destOrd="0" presId="urn:microsoft.com/office/officeart/2005/8/layout/hList7"/>
    <dgm:cxn modelId="{641DC39E-E6CD-4CEC-A727-2B9212F92D5C}" type="presOf" srcId="{F91B4253-D9E8-416B-B1EE-F48DF146C57D}" destId="{6DC69162-1459-4B1C-A84C-E8216BC721FA}" srcOrd="0" destOrd="0" presId="urn:microsoft.com/office/officeart/2005/8/layout/hList7"/>
    <dgm:cxn modelId="{2706B6D6-9115-44CC-880D-5A89C84E7ED4}" type="presOf" srcId="{258BD2EF-7742-400C-899B-4E4D58068463}" destId="{DBA8D7EB-AA8E-4905-8572-E05DEE2CE944}" srcOrd="1" destOrd="0" presId="urn:microsoft.com/office/officeart/2005/8/layout/hList7"/>
    <dgm:cxn modelId="{65E840D9-4809-4013-A96C-7200915410E9}" type="presOf" srcId="{258BD2EF-7742-400C-899B-4E4D58068463}" destId="{B56F3D10-51C4-410D-BA1D-6B7EA3C924AE}" srcOrd="0" destOrd="0" presId="urn:microsoft.com/office/officeart/2005/8/layout/hList7"/>
    <dgm:cxn modelId="{ABB87888-DA83-4BA7-ACA8-78625E2247A5}" srcId="{6C09B7AA-E7BD-4261-93D4-EECAEEEF2EA6}" destId="{258BD2EF-7742-400C-899B-4E4D58068463}" srcOrd="3" destOrd="0" parTransId="{2D8C2D56-67E1-430A-931E-BAE9DD962E7E}" sibTransId="{86EB83DC-AF83-4F6F-A1FE-AAA5882106A1}"/>
    <dgm:cxn modelId="{9AD61D2D-F34B-42F9-B194-BF40BEF5E81D}" srcId="{6C09B7AA-E7BD-4261-93D4-EECAEEEF2EA6}" destId="{365C0CE9-D399-4402-84E4-BE07F9F83E4C}" srcOrd="1" destOrd="0" parTransId="{C4148C61-F841-4184-98FF-A69308014F8C}" sibTransId="{20C6802D-B1DA-4501-8A13-7791AF13B144}"/>
    <dgm:cxn modelId="{AAEB0F13-3AAC-4D8E-82EF-5F339AE82BEE}" type="presOf" srcId="{20C6802D-B1DA-4501-8A13-7791AF13B144}" destId="{381109C9-09AD-4D0A-9270-E06F69CC4421}" srcOrd="0" destOrd="0" presId="urn:microsoft.com/office/officeart/2005/8/layout/hList7"/>
    <dgm:cxn modelId="{F04DC191-915D-4B0A-A370-DD5393EE5E95}" type="presParOf" srcId="{F4533572-E002-4593-868E-CF85BB56665E}" destId="{9BDABA82-37B5-477D-9FE0-74942BA915B3}" srcOrd="0" destOrd="0" presId="urn:microsoft.com/office/officeart/2005/8/layout/hList7"/>
    <dgm:cxn modelId="{870122B6-320F-4D68-B6F1-8D979DBA3AAB}" type="presParOf" srcId="{F4533572-E002-4593-868E-CF85BB56665E}" destId="{387C9697-3772-4A91-B981-0A8773B1736F}" srcOrd="1" destOrd="0" presId="urn:microsoft.com/office/officeart/2005/8/layout/hList7"/>
    <dgm:cxn modelId="{2AF151CD-E5DC-42CF-98EF-428CD87FABC0}" type="presParOf" srcId="{387C9697-3772-4A91-B981-0A8773B1736F}" destId="{A932FFC2-8FAF-4E92-9484-9D99A4697886}" srcOrd="0" destOrd="0" presId="urn:microsoft.com/office/officeart/2005/8/layout/hList7"/>
    <dgm:cxn modelId="{8A4B2BC9-4C24-4B66-8ED8-0D2D454BF82E}" type="presParOf" srcId="{A932FFC2-8FAF-4E92-9484-9D99A4697886}" destId="{27FD46F5-C82E-40CF-91AA-25D9E94C5057}" srcOrd="0" destOrd="0" presId="urn:microsoft.com/office/officeart/2005/8/layout/hList7"/>
    <dgm:cxn modelId="{70A70967-AEB1-4A13-8D2E-6BAF666EFCDA}" type="presParOf" srcId="{A932FFC2-8FAF-4E92-9484-9D99A4697886}" destId="{9D4ADD56-4865-4E66-8BF0-93865D2563D9}" srcOrd="1" destOrd="0" presId="urn:microsoft.com/office/officeart/2005/8/layout/hList7"/>
    <dgm:cxn modelId="{14C507EA-7146-4D19-AEDA-9A21FB9C92E2}" type="presParOf" srcId="{A932FFC2-8FAF-4E92-9484-9D99A4697886}" destId="{82201CAF-CF39-4C30-BF43-721F475FF546}" srcOrd="2" destOrd="0" presId="urn:microsoft.com/office/officeart/2005/8/layout/hList7"/>
    <dgm:cxn modelId="{AFEB466A-C8BD-4D0D-A8BE-F0F08976199E}" type="presParOf" srcId="{A932FFC2-8FAF-4E92-9484-9D99A4697886}" destId="{078387F8-3D27-43FE-85D8-1FABA34CA2AA}" srcOrd="3" destOrd="0" presId="urn:microsoft.com/office/officeart/2005/8/layout/hList7"/>
    <dgm:cxn modelId="{48E0F62C-C6BE-489B-9B90-1C9769258486}" type="presParOf" srcId="{387C9697-3772-4A91-B981-0A8773B1736F}" destId="{FAC7A029-6640-4E9A-A5BA-847859C4DC5B}" srcOrd="1" destOrd="0" presId="urn:microsoft.com/office/officeart/2005/8/layout/hList7"/>
    <dgm:cxn modelId="{DF301AC3-1FB9-4D8D-8D5F-BCCD8810581D}" type="presParOf" srcId="{387C9697-3772-4A91-B981-0A8773B1736F}" destId="{A9163B9F-3A50-4D8E-9893-9B74A578DB63}" srcOrd="2" destOrd="0" presId="urn:microsoft.com/office/officeart/2005/8/layout/hList7"/>
    <dgm:cxn modelId="{C58249E1-F9FE-404E-8B06-EF89E5253A6A}" type="presParOf" srcId="{A9163B9F-3A50-4D8E-9893-9B74A578DB63}" destId="{282F12E1-311E-478B-8262-59283D4D0754}" srcOrd="0" destOrd="0" presId="urn:microsoft.com/office/officeart/2005/8/layout/hList7"/>
    <dgm:cxn modelId="{818A9268-347F-4697-9A69-7839C2E0474B}" type="presParOf" srcId="{A9163B9F-3A50-4D8E-9893-9B74A578DB63}" destId="{53729F17-EB86-4B77-929B-4A800FF0E954}" srcOrd="1" destOrd="0" presId="urn:microsoft.com/office/officeart/2005/8/layout/hList7"/>
    <dgm:cxn modelId="{DBAB3133-28A9-487B-ADC7-5A02FA64D407}" type="presParOf" srcId="{A9163B9F-3A50-4D8E-9893-9B74A578DB63}" destId="{25362F7C-4CF3-4427-8BE4-D59634C860D3}" srcOrd="2" destOrd="0" presId="urn:microsoft.com/office/officeart/2005/8/layout/hList7"/>
    <dgm:cxn modelId="{01479932-D817-48EA-8EE7-1C091443E7ED}" type="presParOf" srcId="{A9163B9F-3A50-4D8E-9893-9B74A578DB63}" destId="{CB6F9BE8-05A0-4763-8EA2-DFDC9E5C75FE}" srcOrd="3" destOrd="0" presId="urn:microsoft.com/office/officeart/2005/8/layout/hList7"/>
    <dgm:cxn modelId="{8DA9312F-9024-4928-9E6C-24013B606DA0}" type="presParOf" srcId="{387C9697-3772-4A91-B981-0A8773B1736F}" destId="{381109C9-09AD-4D0A-9270-E06F69CC4421}" srcOrd="3" destOrd="0" presId="urn:microsoft.com/office/officeart/2005/8/layout/hList7"/>
    <dgm:cxn modelId="{0C5C9827-5137-490D-8810-EA62E0E52E22}" type="presParOf" srcId="{387C9697-3772-4A91-B981-0A8773B1736F}" destId="{504C983D-1ADC-494A-850F-B88FA42E269A}" srcOrd="4" destOrd="0" presId="urn:microsoft.com/office/officeart/2005/8/layout/hList7"/>
    <dgm:cxn modelId="{E491F5ED-7CE7-4665-A12C-7000044EA4C8}" type="presParOf" srcId="{504C983D-1ADC-494A-850F-B88FA42E269A}" destId="{297EAA83-9D01-45AD-9555-DF15B243F374}" srcOrd="0" destOrd="0" presId="urn:microsoft.com/office/officeart/2005/8/layout/hList7"/>
    <dgm:cxn modelId="{2A277FBC-7D07-4A11-AF41-8189B333B0D3}" type="presParOf" srcId="{504C983D-1ADC-494A-850F-B88FA42E269A}" destId="{7EE4744B-9BC6-4E5B-BB4B-6BF74192329F}" srcOrd="1" destOrd="0" presId="urn:microsoft.com/office/officeart/2005/8/layout/hList7"/>
    <dgm:cxn modelId="{521045AE-D8C3-4E5D-A05B-DA0B837F052E}" type="presParOf" srcId="{504C983D-1ADC-494A-850F-B88FA42E269A}" destId="{442997F9-D3E2-44A9-8BB3-27C75F53DA0D}" srcOrd="2" destOrd="0" presId="urn:microsoft.com/office/officeart/2005/8/layout/hList7"/>
    <dgm:cxn modelId="{43DCDC27-331A-495F-8DE2-8180EAA3970F}" type="presParOf" srcId="{504C983D-1ADC-494A-850F-B88FA42E269A}" destId="{FA591E30-A57B-4D3E-B568-EBA80BAB29C1}" srcOrd="3" destOrd="0" presId="urn:microsoft.com/office/officeart/2005/8/layout/hList7"/>
    <dgm:cxn modelId="{F3103EE3-573E-4C7F-9B42-CABE399B5D7D}" type="presParOf" srcId="{387C9697-3772-4A91-B981-0A8773B1736F}" destId="{6DC69162-1459-4B1C-A84C-E8216BC721FA}" srcOrd="5" destOrd="0" presId="urn:microsoft.com/office/officeart/2005/8/layout/hList7"/>
    <dgm:cxn modelId="{4845E6CB-4855-450B-9F79-4A5A18FC795E}" type="presParOf" srcId="{387C9697-3772-4A91-B981-0A8773B1736F}" destId="{A7588688-D6F9-48C4-81E9-E0D3FF54D47D}" srcOrd="6" destOrd="0" presId="urn:microsoft.com/office/officeart/2005/8/layout/hList7"/>
    <dgm:cxn modelId="{1730C77A-7060-4070-877E-30721094506B}" type="presParOf" srcId="{A7588688-D6F9-48C4-81E9-E0D3FF54D47D}" destId="{B56F3D10-51C4-410D-BA1D-6B7EA3C924AE}" srcOrd="0" destOrd="0" presId="urn:microsoft.com/office/officeart/2005/8/layout/hList7"/>
    <dgm:cxn modelId="{003736E0-0A8E-4E20-A1AC-CD639F79158D}" type="presParOf" srcId="{A7588688-D6F9-48C4-81E9-E0D3FF54D47D}" destId="{DBA8D7EB-AA8E-4905-8572-E05DEE2CE944}" srcOrd="1" destOrd="0" presId="urn:microsoft.com/office/officeart/2005/8/layout/hList7"/>
    <dgm:cxn modelId="{3974EAD5-10DB-4500-BFB2-E108E5603E03}" type="presParOf" srcId="{A7588688-D6F9-48C4-81E9-E0D3FF54D47D}" destId="{1DD04E42-AF1E-477E-BCEA-7AE56EC91442}" srcOrd="2" destOrd="0" presId="urn:microsoft.com/office/officeart/2005/8/layout/hList7"/>
    <dgm:cxn modelId="{A34E422B-2C1F-48A4-A16A-749B06EDDC92}" type="presParOf" srcId="{A7588688-D6F9-48C4-81E9-E0D3FF54D47D}" destId="{EB7AC622-E1C6-4904-9037-DB6C75AA6CF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6FDC9E-CE4E-45C2-80C8-373855644FE2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zh-TW" altLang="en-US"/>
        </a:p>
      </dgm:t>
    </dgm:pt>
    <dgm:pt modelId="{46C4991E-FFF2-45E6-A35D-18F236AFB3B2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9A5B73AB-C297-4242-BD50-E9368EB85ADB}" type="parTrans" cxnId="{D64F565E-43DE-4DDA-A3FE-29D07AD35786}">
      <dgm:prSet/>
      <dgm:spPr/>
      <dgm:t>
        <a:bodyPr/>
        <a:lstStyle/>
        <a:p>
          <a:endParaRPr lang="zh-TW" altLang="en-US"/>
        </a:p>
      </dgm:t>
    </dgm:pt>
    <dgm:pt modelId="{F1678D15-A782-443F-95CC-B239758D65F2}" type="sibTrans" cxnId="{D64F565E-43DE-4DDA-A3FE-29D07AD35786}">
      <dgm:prSet/>
      <dgm:spPr/>
      <dgm:t>
        <a:bodyPr/>
        <a:lstStyle/>
        <a:p>
          <a:endParaRPr lang="zh-TW" altLang="en-US"/>
        </a:p>
      </dgm:t>
    </dgm:pt>
    <dgm:pt modelId="{6F7D76C6-291F-42A6-8AEC-75632AF68739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FEA280D3-D064-4E63-894B-D36C561A8CAE}" type="parTrans" cxnId="{F5088535-F1C4-46BB-8C19-5EB723D3296B}">
      <dgm:prSet/>
      <dgm:spPr/>
      <dgm:t>
        <a:bodyPr/>
        <a:lstStyle/>
        <a:p>
          <a:endParaRPr lang="zh-TW" altLang="en-US"/>
        </a:p>
      </dgm:t>
    </dgm:pt>
    <dgm:pt modelId="{E30F7FDC-F2D8-479E-82C9-8D55C85A9A41}" type="sibTrans" cxnId="{F5088535-F1C4-46BB-8C19-5EB723D3296B}">
      <dgm:prSet/>
      <dgm:spPr/>
      <dgm:t>
        <a:bodyPr/>
        <a:lstStyle/>
        <a:p>
          <a:endParaRPr lang="zh-TW" altLang="en-US"/>
        </a:p>
      </dgm:t>
    </dgm:pt>
    <dgm:pt modelId="{9618A793-B532-4FF3-9292-0DC78017139E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70E062FC-6373-45DE-BC50-D7F349F5D226}" type="parTrans" cxnId="{50FEFDC9-E96D-4801-B51C-313A9CD73071}">
      <dgm:prSet/>
      <dgm:spPr/>
      <dgm:t>
        <a:bodyPr/>
        <a:lstStyle/>
        <a:p>
          <a:endParaRPr lang="zh-TW" altLang="en-US"/>
        </a:p>
      </dgm:t>
    </dgm:pt>
    <dgm:pt modelId="{CA53DBEA-E7FE-4733-AC0B-7E82EE17256F}" type="sibTrans" cxnId="{50FEFDC9-E96D-4801-B51C-313A9CD73071}">
      <dgm:prSet/>
      <dgm:spPr/>
      <dgm:t>
        <a:bodyPr/>
        <a:lstStyle/>
        <a:p>
          <a:endParaRPr lang="zh-TW" altLang="en-US"/>
        </a:p>
      </dgm:t>
    </dgm:pt>
    <dgm:pt modelId="{016A5CB7-3DCF-4163-9830-E5B0D4612E22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39403EA2-ACF7-4629-82B2-0B60545B83FB}" type="parTrans" cxnId="{96619FE9-8390-4A6B-93E5-709B6802CFD6}">
      <dgm:prSet/>
      <dgm:spPr/>
      <dgm:t>
        <a:bodyPr/>
        <a:lstStyle/>
        <a:p>
          <a:endParaRPr lang="zh-TW" altLang="en-US"/>
        </a:p>
      </dgm:t>
    </dgm:pt>
    <dgm:pt modelId="{D38D70A9-B188-49F0-A2EE-0A37886465E2}" type="sibTrans" cxnId="{96619FE9-8390-4A6B-93E5-709B6802CFD6}">
      <dgm:prSet/>
      <dgm:spPr/>
      <dgm:t>
        <a:bodyPr/>
        <a:lstStyle/>
        <a:p>
          <a:endParaRPr lang="zh-TW" altLang="en-US"/>
        </a:p>
      </dgm:t>
    </dgm:pt>
    <dgm:pt modelId="{216580D5-C049-4EE1-B6FA-52E56CE96705}" type="pres">
      <dgm:prSet presAssocID="{C56FDC9E-CE4E-45C2-80C8-373855644FE2}" presName="rootNode" presStyleCnt="0">
        <dgm:presLayoutVars>
          <dgm:chMax/>
          <dgm:chPref/>
          <dgm:dir/>
          <dgm:animLvl val="lvl"/>
        </dgm:presLayoutVars>
      </dgm:prSet>
      <dgm:spPr/>
    </dgm:pt>
    <dgm:pt modelId="{C1306B4E-2A2E-4223-82FF-96BA41F206CA}" type="pres">
      <dgm:prSet presAssocID="{46C4991E-FFF2-45E6-A35D-18F236AFB3B2}" presName="composite" presStyleCnt="0"/>
      <dgm:spPr/>
    </dgm:pt>
    <dgm:pt modelId="{3093876A-0DC6-4FD7-B67B-3353967728E4}" type="pres">
      <dgm:prSet presAssocID="{46C4991E-FFF2-45E6-A35D-18F236AFB3B2}" presName="ParentText" presStyleLbl="node1" presStyleIdx="0" presStyleCnt="2" custScaleY="106611" custLinFactNeighborX="-207" custLinFactNeighborY="874">
        <dgm:presLayoutVars>
          <dgm:chMax val="1"/>
          <dgm:chPref val="1"/>
          <dgm:bulletEnabled val="1"/>
        </dgm:presLayoutVars>
      </dgm:prSet>
      <dgm:spPr/>
    </dgm:pt>
    <dgm:pt modelId="{0EE6664F-0E89-46A9-B623-A03860C97E97}" type="pres">
      <dgm:prSet presAssocID="{46C4991E-FFF2-45E6-A35D-18F236AFB3B2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C640A1C-CCE8-4F6E-8562-06048C0E39AB}" type="pres">
      <dgm:prSet presAssocID="{46C4991E-FFF2-45E6-A35D-18F236AFB3B2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6F4F2D2A-032D-4014-B98E-1E5A49E95CBD}" type="pres">
      <dgm:prSet presAssocID="{F1678D15-A782-443F-95CC-B239758D65F2}" presName="sibTrans" presStyleCnt="0"/>
      <dgm:spPr/>
    </dgm:pt>
    <dgm:pt modelId="{7A0C69E7-CFE6-412B-B712-3BEA75579E2B}" type="pres">
      <dgm:prSet presAssocID="{9618A793-B532-4FF3-9292-0DC78017139E}" presName="composite" presStyleCnt="0"/>
      <dgm:spPr/>
    </dgm:pt>
    <dgm:pt modelId="{3CF78C06-FC40-4B72-90A9-02C1D16564E3}" type="pres">
      <dgm:prSet presAssocID="{9618A793-B532-4FF3-9292-0DC78017139E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6C79EBD5-7DCD-4B06-BFCE-D91AB5894009}" type="pres">
      <dgm:prSet presAssocID="{9618A793-B532-4FF3-9292-0DC78017139E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53D9075-1D48-45A4-9FC6-0FE8E9F1627C}" type="pres">
      <dgm:prSet presAssocID="{9618A793-B532-4FF3-9292-0DC78017139E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0ADC7EB3-DB13-4445-98DE-A4525566843B}" type="presOf" srcId="{9618A793-B532-4FF3-9292-0DC78017139E}" destId="{3CF78C06-FC40-4B72-90A9-02C1D16564E3}" srcOrd="0" destOrd="0" presId="urn:microsoft.com/office/officeart/2008/layout/TitledPictureBlocks"/>
    <dgm:cxn modelId="{D64F565E-43DE-4DDA-A3FE-29D07AD35786}" srcId="{C56FDC9E-CE4E-45C2-80C8-373855644FE2}" destId="{46C4991E-FFF2-45E6-A35D-18F236AFB3B2}" srcOrd="0" destOrd="0" parTransId="{9A5B73AB-C297-4242-BD50-E9368EB85ADB}" sibTransId="{F1678D15-A782-443F-95CC-B239758D65F2}"/>
    <dgm:cxn modelId="{A9B1B662-3318-4471-A66B-6C6559FE0AE0}" type="presOf" srcId="{016A5CB7-3DCF-4163-9830-E5B0D4612E22}" destId="{353D9075-1D48-45A4-9FC6-0FE8E9F1627C}" srcOrd="0" destOrd="0" presId="urn:microsoft.com/office/officeart/2008/layout/TitledPictureBlocks"/>
    <dgm:cxn modelId="{50FEFDC9-E96D-4801-B51C-313A9CD73071}" srcId="{C56FDC9E-CE4E-45C2-80C8-373855644FE2}" destId="{9618A793-B532-4FF3-9292-0DC78017139E}" srcOrd="1" destOrd="0" parTransId="{70E062FC-6373-45DE-BC50-D7F349F5D226}" sibTransId="{CA53DBEA-E7FE-4733-AC0B-7E82EE17256F}"/>
    <dgm:cxn modelId="{96619FE9-8390-4A6B-93E5-709B6802CFD6}" srcId="{9618A793-B532-4FF3-9292-0DC78017139E}" destId="{016A5CB7-3DCF-4163-9830-E5B0D4612E22}" srcOrd="0" destOrd="0" parTransId="{39403EA2-ACF7-4629-82B2-0B60545B83FB}" sibTransId="{D38D70A9-B188-49F0-A2EE-0A37886465E2}"/>
    <dgm:cxn modelId="{461B3DC2-BE53-4A5F-BF7A-472D5E0BC4CF}" type="presOf" srcId="{6F7D76C6-291F-42A6-8AEC-75632AF68739}" destId="{AC640A1C-CCE8-4F6E-8562-06048C0E39AB}" srcOrd="0" destOrd="0" presId="urn:microsoft.com/office/officeart/2008/layout/TitledPictureBlocks"/>
    <dgm:cxn modelId="{F5088535-F1C4-46BB-8C19-5EB723D3296B}" srcId="{46C4991E-FFF2-45E6-A35D-18F236AFB3B2}" destId="{6F7D76C6-291F-42A6-8AEC-75632AF68739}" srcOrd="0" destOrd="0" parTransId="{FEA280D3-D064-4E63-894B-D36C561A8CAE}" sibTransId="{E30F7FDC-F2D8-479E-82C9-8D55C85A9A41}"/>
    <dgm:cxn modelId="{F4C4C8AF-16C3-4BDD-AD70-45241C24039A}" type="presOf" srcId="{46C4991E-FFF2-45E6-A35D-18F236AFB3B2}" destId="{3093876A-0DC6-4FD7-B67B-3353967728E4}" srcOrd="0" destOrd="0" presId="urn:microsoft.com/office/officeart/2008/layout/TitledPictureBlocks"/>
    <dgm:cxn modelId="{3F7ACBD5-93CF-4714-8445-337F33781602}" type="presOf" srcId="{C56FDC9E-CE4E-45C2-80C8-373855644FE2}" destId="{216580D5-C049-4EE1-B6FA-52E56CE96705}" srcOrd="0" destOrd="0" presId="urn:microsoft.com/office/officeart/2008/layout/TitledPictureBlocks"/>
    <dgm:cxn modelId="{D92CE0BB-8936-4889-BAF1-D86E8E5D36F0}" type="presParOf" srcId="{216580D5-C049-4EE1-B6FA-52E56CE96705}" destId="{C1306B4E-2A2E-4223-82FF-96BA41F206CA}" srcOrd="0" destOrd="0" presId="urn:microsoft.com/office/officeart/2008/layout/TitledPictureBlocks"/>
    <dgm:cxn modelId="{E93FC6DD-0A0A-4E41-AEBD-38F1953788EF}" type="presParOf" srcId="{C1306B4E-2A2E-4223-82FF-96BA41F206CA}" destId="{3093876A-0DC6-4FD7-B67B-3353967728E4}" srcOrd="0" destOrd="0" presId="urn:microsoft.com/office/officeart/2008/layout/TitledPictureBlocks"/>
    <dgm:cxn modelId="{ABDFBFE7-5425-4F70-9314-3C65E82709A2}" type="presParOf" srcId="{C1306B4E-2A2E-4223-82FF-96BA41F206CA}" destId="{0EE6664F-0E89-46A9-B623-A03860C97E97}" srcOrd="1" destOrd="0" presId="urn:microsoft.com/office/officeart/2008/layout/TitledPictureBlocks"/>
    <dgm:cxn modelId="{3DAA3BD9-2D65-4233-AD55-C1FCC122DEE3}" type="presParOf" srcId="{C1306B4E-2A2E-4223-82FF-96BA41F206CA}" destId="{AC640A1C-CCE8-4F6E-8562-06048C0E39AB}" srcOrd="2" destOrd="0" presId="urn:microsoft.com/office/officeart/2008/layout/TitledPictureBlocks"/>
    <dgm:cxn modelId="{BC0CFCC4-A84C-4FBA-A91C-DFFEFCF17315}" type="presParOf" srcId="{216580D5-C049-4EE1-B6FA-52E56CE96705}" destId="{6F4F2D2A-032D-4014-B98E-1E5A49E95CBD}" srcOrd="1" destOrd="0" presId="urn:microsoft.com/office/officeart/2008/layout/TitledPictureBlocks"/>
    <dgm:cxn modelId="{16FE1A23-8E33-44FA-8462-F44329780CAD}" type="presParOf" srcId="{216580D5-C049-4EE1-B6FA-52E56CE96705}" destId="{7A0C69E7-CFE6-412B-B712-3BEA75579E2B}" srcOrd="2" destOrd="0" presId="urn:microsoft.com/office/officeart/2008/layout/TitledPictureBlocks"/>
    <dgm:cxn modelId="{7024C919-1D9D-431C-8003-51D1BBA13DD5}" type="presParOf" srcId="{7A0C69E7-CFE6-412B-B712-3BEA75579E2B}" destId="{3CF78C06-FC40-4B72-90A9-02C1D16564E3}" srcOrd="0" destOrd="0" presId="urn:microsoft.com/office/officeart/2008/layout/TitledPictureBlocks"/>
    <dgm:cxn modelId="{D3747946-6704-44FB-8C4A-CD4550003649}" type="presParOf" srcId="{7A0C69E7-CFE6-412B-B712-3BEA75579E2B}" destId="{6C79EBD5-7DCD-4B06-BFCE-D91AB5894009}" srcOrd="1" destOrd="0" presId="urn:microsoft.com/office/officeart/2008/layout/TitledPictureBlocks"/>
    <dgm:cxn modelId="{A756ABE2-AE0C-4776-8F84-C48126526132}" type="presParOf" srcId="{7A0C69E7-CFE6-412B-B712-3BEA75579E2B}" destId="{353D9075-1D48-45A4-9FC6-0FE8E9F1627C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BA08D07-4774-47DA-B811-B328EE27C712}" type="doc">
      <dgm:prSet loTypeId="urn:microsoft.com/office/officeart/2005/8/layout/radial2" loCatId="relationship" qsTypeId="urn:microsoft.com/office/officeart/2005/8/quickstyle/simple4" qsCatId="simple" csTypeId="urn:microsoft.com/office/officeart/2005/8/colors/accent1_1" csCatId="accent1" phldr="1"/>
      <dgm:spPr/>
      <dgm:t>
        <a:bodyPr/>
        <a:lstStyle/>
        <a:p>
          <a:endParaRPr lang="zh-TW" altLang="en-US"/>
        </a:p>
      </dgm:t>
    </dgm:pt>
    <dgm:pt modelId="{869A044C-281D-400B-9CEC-52D3388089FE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07B6CE86-7C01-4E3F-AA57-7E4894384D93}" type="parTrans" cxnId="{1BFE8AE0-47A2-4885-BC3C-F010A3016BE9}">
      <dgm:prSet/>
      <dgm:spPr/>
      <dgm:t>
        <a:bodyPr/>
        <a:lstStyle/>
        <a:p>
          <a:endParaRPr lang="zh-TW" altLang="en-US"/>
        </a:p>
      </dgm:t>
    </dgm:pt>
    <dgm:pt modelId="{A9E336E1-1EC7-4FE4-8A6E-B0224E9340BC}" type="sibTrans" cxnId="{1BFE8AE0-47A2-4885-BC3C-F010A3016BE9}">
      <dgm:prSet/>
      <dgm:spPr/>
      <dgm:t>
        <a:bodyPr/>
        <a:lstStyle/>
        <a:p>
          <a:endParaRPr lang="zh-TW" altLang="en-US"/>
        </a:p>
      </dgm:t>
    </dgm:pt>
    <dgm:pt modelId="{085D7802-E951-4888-908D-B8C276754F95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98F26B0E-6FB0-4D5F-8E21-5DA0069D79E6}" type="parTrans" cxnId="{D6D97CB0-E6CB-403B-9CC9-57DC9DD60A2C}">
      <dgm:prSet/>
      <dgm:spPr/>
      <dgm:t>
        <a:bodyPr/>
        <a:lstStyle/>
        <a:p>
          <a:endParaRPr lang="zh-TW" altLang="en-US"/>
        </a:p>
      </dgm:t>
    </dgm:pt>
    <dgm:pt modelId="{CC9BCFF0-08A3-4B9C-A03C-239DB0D75901}" type="sibTrans" cxnId="{D6D97CB0-E6CB-403B-9CC9-57DC9DD60A2C}">
      <dgm:prSet/>
      <dgm:spPr/>
      <dgm:t>
        <a:bodyPr/>
        <a:lstStyle/>
        <a:p>
          <a:endParaRPr lang="zh-TW" altLang="en-US"/>
        </a:p>
      </dgm:t>
    </dgm:pt>
    <dgm:pt modelId="{7892C150-C077-4C91-A734-6CD3F5BA4C80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539ACB9F-097C-48AD-95E3-152C619075EA}" type="parTrans" cxnId="{B4635E98-0A4F-45B5-BEC3-153C50E4C776}">
      <dgm:prSet/>
      <dgm:spPr/>
      <dgm:t>
        <a:bodyPr/>
        <a:lstStyle/>
        <a:p>
          <a:endParaRPr lang="zh-TW" altLang="en-US"/>
        </a:p>
      </dgm:t>
    </dgm:pt>
    <dgm:pt modelId="{BF44813D-7EC3-4A6D-A1BD-355F01B97E6E}" type="sibTrans" cxnId="{B4635E98-0A4F-45B5-BEC3-153C50E4C776}">
      <dgm:prSet/>
      <dgm:spPr/>
      <dgm:t>
        <a:bodyPr/>
        <a:lstStyle/>
        <a:p>
          <a:endParaRPr lang="zh-TW" altLang="en-US"/>
        </a:p>
      </dgm:t>
    </dgm:pt>
    <dgm:pt modelId="{98536CC1-4FF2-488C-BF41-170B7253E80A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1144B7CA-B03E-426D-B7A9-6B3E5E010B3D}" type="parTrans" cxnId="{42862591-DC56-4218-846B-DBC021111EBE}">
      <dgm:prSet/>
      <dgm:spPr/>
      <dgm:t>
        <a:bodyPr/>
        <a:lstStyle/>
        <a:p>
          <a:endParaRPr lang="zh-TW" altLang="en-US"/>
        </a:p>
      </dgm:t>
    </dgm:pt>
    <dgm:pt modelId="{01FB1856-2A25-48D8-83BD-F92911B27665}" type="sibTrans" cxnId="{42862591-DC56-4218-846B-DBC021111EBE}">
      <dgm:prSet/>
      <dgm:spPr/>
      <dgm:t>
        <a:bodyPr/>
        <a:lstStyle/>
        <a:p>
          <a:endParaRPr lang="zh-TW" altLang="en-US"/>
        </a:p>
      </dgm:t>
    </dgm:pt>
    <dgm:pt modelId="{EB0303C0-3B9E-4B00-8012-C117E781436F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C9DB4917-A7E4-4F99-B7C4-2B7FF19829A0}" type="parTrans" cxnId="{61838761-0B62-44B5-BE07-9D0B7F5FDE16}">
      <dgm:prSet/>
      <dgm:spPr/>
      <dgm:t>
        <a:bodyPr/>
        <a:lstStyle/>
        <a:p>
          <a:endParaRPr lang="zh-TW" altLang="en-US"/>
        </a:p>
      </dgm:t>
    </dgm:pt>
    <dgm:pt modelId="{335489AC-795A-4B0B-A0C1-98EF0D1A5B05}" type="sibTrans" cxnId="{61838761-0B62-44B5-BE07-9D0B7F5FDE16}">
      <dgm:prSet/>
      <dgm:spPr/>
      <dgm:t>
        <a:bodyPr/>
        <a:lstStyle/>
        <a:p>
          <a:endParaRPr lang="zh-TW" altLang="en-US"/>
        </a:p>
      </dgm:t>
    </dgm:pt>
    <dgm:pt modelId="{7416F2B0-4C37-4FBA-B65F-01E1DF9C9D91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883D9363-BF52-4D23-9BED-E54E697B4756}" type="parTrans" cxnId="{0A71CBD9-A0BE-43B3-9B35-012214F8E2E4}">
      <dgm:prSet/>
      <dgm:spPr/>
      <dgm:t>
        <a:bodyPr/>
        <a:lstStyle/>
        <a:p>
          <a:endParaRPr lang="zh-TW" altLang="en-US"/>
        </a:p>
      </dgm:t>
    </dgm:pt>
    <dgm:pt modelId="{84332C98-25D0-45AF-A86D-B6624D7A8B7E}" type="sibTrans" cxnId="{0A71CBD9-A0BE-43B3-9B35-012214F8E2E4}">
      <dgm:prSet/>
      <dgm:spPr/>
      <dgm:t>
        <a:bodyPr/>
        <a:lstStyle/>
        <a:p>
          <a:endParaRPr lang="zh-TW" altLang="en-US"/>
        </a:p>
      </dgm:t>
    </dgm:pt>
    <dgm:pt modelId="{50B05177-43A9-40C9-BC10-C5E61E611891}">
      <dgm:prSet/>
      <dgm:spPr/>
      <dgm:t>
        <a:bodyPr/>
        <a:lstStyle/>
        <a:p>
          <a:pPr rtl="0"/>
          <a:r>
            <a:rPr lang="zh-TW" altLang="en-US" smtClean="0"/>
            <a:t>防疫影片：</a:t>
          </a:r>
          <a:endParaRPr lang="zh-TW" dirty="0"/>
        </a:p>
      </dgm:t>
    </dgm:pt>
    <dgm:pt modelId="{B70827CD-68E3-4769-BBED-225F94D9E76A}" type="parTrans" cxnId="{577BE616-202F-4413-854C-EC7BA14CFD37}">
      <dgm:prSet/>
      <dgm:spPr/>
      <dgm:t>
        <a:bodyPr/>
        <a:lstStyle/>
        <a:p>
          <a:endParaRPr lang="zh-TW" altLang="en-US"/>
        </a:p>
      </dgm:t>
    </dgm:pt>
    <dgm:pt modelId="{59629338-400F-479E-B703-EC7FA979A4B3}" type="sibTrans" cxnId="{577BE616-202F-4413-854C-EC7BA14CFD37}">
      <dgm:prSet/>
      <dgm:spPr/>
      <dgm:t>
        <a:bodyPr/>
        <a:lstStyle/>
        <a:p>
          <a:endParaRPr lang="zh-TW" altLang="en-US"/>
        </a:p>
      </dgm:t>
    </dgm:pt>
    <dgm:pt modelId="{E36AC06A-DA1D-4D98-9736-3ABF7E12C9F5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4324DBCE-07D6-4EF9-9C28-07977A846606}" type="parTrans" cxnId="{C5401C2C-B190-48E6-9AAA-14D697F5C0A4}">
      <dgm:prSet/>
      <dgm:spPr/>
      <dgm:t>
        <a:bodyPr/>
        <a:lstStyle/>
        <a:p>
          <a:endParaRPr lang="zh-TW" altLang="en-US"/>
        </a:p>
      </dgm:t>
    </dgm:pt>
    <dgm:pt modelId="{5B20C4B4-A8BB-40BF-BCE7-E2BA2046A9AF}" type="sibTrans" cxnId="{C5401C2C-B190-48E6-9AAA-14D697F5C0A4}">
      <dgm:prSet/>
      <dgm:spPr/>
      <dgm:t>
        <a:bodyPr/>
        <a:lstStyle/>
        <a:p>
          <a:endParaRPr lang="zh-TW" altLang="en-US"/>
        </a:p>
      </dgm:t>
    </dgm:pt>
    <dgm:pt modelId="{82D025C9-BE19-47E7-ADF7-BF4772D53C7C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4842CDC1-E86A-47AD-97B5-57DCA9F7DC23}" type="parTrans" cxnId="{85B9F1AA-08FC-419E-88A8-A89C5A38EEAC}">
      <dgm:prSet/>
      <dgm:spPr/>
      <dgm:t>
        <a:bodyPr/>
        <a:lstStyle/>
        <a:p>
          <a:endParaRPr lang="zh-TW" altLang="en-US"/>
        </a:p>
      </dgm:t>
    </dgm:pt>
    <dgm:pt modelId="{A22B4898-B946-452E-82B9-A1FAC8B4F5C8}" type="sibTrans" cxnId="{85B9F1AA-08FC-419E-88A8-A89C5A38EEAC}">
      <dgm:prSet/>
      <dgm:spPr/>
      <dgm:t>
        <a:bodyPr/>
        <a:lstStyle/>
        <a:p>
          <a:endParaRPr lang="zh-TW" altLang="en-US"/>
        </a:p>
      </dgm:t>
    </dgm:pt>
    <dgm:pt modelId="{25203CC0-69F7-4B6B-80C2-032F1C954E66}" type="pres">
      <dgm:prSet presAssocID="{ABA08D07-4774-47DA-B811-B328EE27C712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1D0173A0-0528-4140-92EC-16FFA2F506AA}" type="pres">
      <dgm:prSet presAssocID="{ABA08D07-4774-47DA-B811-B328EE27C712}" presName="cycle" presStyleCnt="0"/>
      <dgm:spPr/>
    </dgm:pt>
    <dgm:pt modelId="{52B8F7E4-CC3A-489F-8365-705C2ED17C15}" type="pres">
      <dgm:prSet presAssocID="{ABA08D07-4774-47DA-B811-B328EE27C712}" presName="centerShape" presStyleCnt="0"/>
      <dgm:spPr/>
    </dgm:pt>
    <dgm:pt modelId="{9310E85F-9401-45A8-8EFD-F17493088C4D}" type="pres">
      <dgm:prSet presAssocID="{ABA08D07-4774-47DA-B811-B328EE27C712}" presName="connSite" presStyleLbl="node1" presStyleIdx="0" presStyleCnt="4"/>
      <dgm:spPr/>
    </dgm:pt>
    <dgm:pt modelId="{B446B7B0-46BF-47F0-83DF-695F9B97B190}" type="pres">
      <dgm:prSet presAssocID="{ABA08D07-4774-47DA-B811-B328EE27C712}" presName="visible" presStyleLbl="node1" presStyleIdx="0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5BA5F89-45A2-4542-BB7F-AD45CE3B6E51}" type="pres">
      <dgm:prSet presAssocID="{07B6CE86-7C01-4E3F-AA57-7E4894384D93}" presName="Name25" presStyleLbl="parChTrans1D1" presStyleIdx="0" presStyleCnt="3"/>
      <dgm:spPr/>
    </dgm:pt>
    <dgm:pt modelId="{DFEF652A-516C-4554-8479-9E132D6B27B0}" type="pres">
      <dgm:prSet presAssocID="{869A044C-281D-400B-9CEC-52D3388089FE}" presName="node" presStyleCnt="0"/>
      <dgm:spPr/>
    </dgm:pt>
    <dgm:pt modelId="{61EA08E1-74FD-472F-8A2E-0381E53E85AA}" type="pres">
      <dgm:prSet presAssocID="{869A044C-281D-400B-9CEC-52D3388089FE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A3D6AF7F-DC89-4DCA-B3AC-B3A2A17BABD9}" type="pres">
      <dgm:prSet presAssocID="{869A044C-281D-400B-9CEC-52D3388089FE}" presName="childNode" presStyleLbl="revTx" presStyleIdx="0" presStyleCnt="3">
        <dgm:presLayoutVars>
          <dgm:bulletEnabled val="1"/>
        </dgm:presLayoutVars>
      </dgm:prSet>
      <dgm:spPr/>
    </dgm:pt>
    <dgm:pt modelId="{D3BAA144-8749-457D-ADB6-E6E1D957D0C2}" type="pres">
      <dgm:prSet presAssocID="{1144B7CA-B03E-426D-B7A9-6B3E5E010B3D}" presName="Name25" presStyleLbl="parChTrans1D1" presStyleIdx="1" presStyleCnt="3"/>
      <dgm:spPr/>
    </dgm:pt>
    <dgm:pt modelId="{9BD889FD-1DC2-45AF-AD34-E77886C36A5E}" type="pres">
      <dgm:prSet presAssocID="{98536CC1-4FF2-488C-BF41-170B7253E80A}" presName="node" presStyleCnt="0"/>
      <dgm:spPr/>
    </dgm:pt>
    <dgm:pt modelId="{7A7A324D-5055-4F37-B5F2-4D68AE06F5F3}" type="pres">
      <dgm:prSet presAssocID="{98536CC1-4FF2-488C-BF41-170B7253E80A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0BC44AE-E1A5-4460-B0CA-94CD0901BEC7}" type="pres">
      <dgm:prSet presAssocID="{98536CC1-4FF2-488C-BF41-170B7253E80A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6636770-E466-47FC-AFDE-35F74268AF85}" type="pres">
      <dgm:prSet presAssocID="{B70827CD-68E3-4769-BBED-225F94D9E76A}" presName="Name25" presStyleLbl="parChTrans1D1" presStyleIdx="2" presStyleCnt="3"/>
      <dgm:spPr/>
    </dgm:pt>
    <dgm:pt modelId="{53FD8A5A-FC4B-43E1-B0BE-4D51768A0ACD}" type="pres">
      <dgm:prSet presAssocID="{50B05177-43A9-40C9-BC10-C5E61E611891}" presName="node" presStyleCnt="0"/>
      <dgm:spPr/>
    </dgm:pt>
    <dgm:pt modelId="{003CCB46-F230-4694-80CD-2F6F4EE1F6DF}" type="pres">
      <dgm:prSet presAssocID="{50B05177-43A9-40C9-BC10-C5E61E611891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0F449BDB-1118-4A3A-A82A-8F16B9789E4B}" type="pres">
      <dgm:prSet presAssocID="{50B05177-43A9-40C9-BC10-C5E61E611891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58C51F39-61E1-46CD-BBDC-42C890C2B3DB}" type="presOf" srcId="{ABA08D07-4774-47DA-B811-B328EE27C712}" destId="{25203CC0-69F7-4B6B-80C2-032F1C954E66}" srcOrd="0" destOrd="0" presId="urn:microsoft.com/office/officeart/2005/8/layout/radial2"/>
    <dgm:cxn modelId="{61838761-0B62-44B5-BE07-9D0B7F5FDE16}" srcId="{98536CC1-4FF2-488C-BF41-170B7253E80A}" destId="{EB0303C0-3B9E-4B00-8012-C117E781436F}" srcOrd="0" destOrd="0" parTransId="{C9DB4917-A7E4-4F99-B7C4-2B7FF19829A0}" sibTransId="{335489AC-795A-4B0B-A0C1-98EF0D1A5B05}"/>
    <dgm:cxn modelId="{1BFE8AE0-47A2-4885-BC3C-F010A3016BE9}" srcId="{ABA08D07-4774-47DA-B811-B328EE27C712}" destId="{869A044C-281D-400B-9CEC-52D3388089FE}" srcOrd="0" destOrd="0" parTransId="{07B6CE86-7C01-4E3F-AA57-7E4894384D93}" sibTransId="{A9E336E1-1EC7-4FE4-8A6E-B0224E9340BC}"/>
    <dgm:cxn modelId="{D6EBB1D4-8CD5-4E58-96DF-08B13197544A}" type="presOf" srcId="{50B05177-43A9-40C9-BC10-C5E61E611891}" destId="{003CCB46-F230-4694-80CD-2F6F4EE1F6DF}" srcOrd="0" destOrd="0" presId="urn:microsoft.com/office/officeart/2005/8/layout/radial2"/>
    <dgm:cxn modelId="{3C30A870-8CCF-4125-B88F-84B2B5C8DE8F}" type="presOf" srcId="{98536CC1-4FF2-488C-BF41-170B7253E80A}" destId="{7A7A324D-5055-4F37-B5F2-4D68AE06F5F3}" srcOrd="0" destOrd="0" presId="urn:microsoft.com/office/officeart/2005/8/layout/radial2"/>
    <dgm:cxn modelId="{D6BA5DEA-B9A6-4FCD-BC67-A46FCEADBB50}" type="presOf" srcId="{085D7802-E951-4888-908D-B8C276754F95}" destId="{A3D6AF7F-DC89-4DCA-B3AC-B3A2A17BABD9}" srcOrd="0" destOrd="0" presId="urn:microsoft.com/office/officeart/2005/8/layout/radial2"/>
    <dgm:cxn modelId="{42862591-DC56-4218-846B-DBC021111EBE}" srcId="{ABA08D07-4774-47DA-B811-B328EE27C712}" destId="{98536CC1-4FF2-488C-BF41-170B7253E80A}" srcOrd="1" destOrd="0" parTransId="{1144B7CA-B03E-426D-B7A9-6B3E5E010B3D}" sibTransId="{01FB1856-2A25-48D8-83BD-F92911B27665}"/>
    <dgm:cxn modelId="{53A6499A-3204-4294-83BB-CF62D224842E}" type="presOf" srcId="{1144B7CA-B03E-426D-B7A9-6B3E5E010B3D}" destId="{D3BAA144-8749-457D-ADB6-E6E1D957D0C2}" srcOrd="0" destOrd="0" presId="urn:microsoft.com/office/officeart/2005/8/layout/radial2"/>
    <dgm:cxn modelId="{C5401C2C-B190-48E6-9AAA-14D697F5C0A4}" srcId="{50B05177-43A9-40C9-BC10-C5E61E611891}" destId="{E36AC06A-DA1D-4D98-9736-3ABF7E12C9F5}" srcOrd="0" destOrd="0" parTransId="{4324DBCE-07D6-4EF9-9C28-07977A846606}" sibTransId="{5B20C4B4-A8BB-40BF-BCE7-E2BA2046A9AF}"/>
    <dgm:cxn modelId="{04239975-6848-4BDB-B192-D513942B4DD0}" type="presOf" srcId="{7416F2B0-4C37-4FBA-B65F-01E1DF9C9D91}" destId="{C0BC44AE-E1A5-4460-B0CA-94CD0901BEC7}" srcOrd="0" destOrd="1" presId="urn:microsoft.com/office/officeart/2005/8/layout/radial2"/>
    <dgm:cxn modelId="{1A26E385-7F66-46EA-8E69-E0AA69899AB4}" type="presOf" srcId="{07B6CE86-7C01-4E3F-AA57-7E4894384D93}" destId="{65BA5F89-45A2-4542-BB7F-AD45CE3B6E51}" srcOrd="0" destOrd="0" presId="urn:microsoft.com/office/officeart/2005/8/layout/radial2"/>
    <dgm:cxn modelId="{65D9F605-A365-4573-9415-1290B1EA4C18}" type="presOf" srcId="{869A044C-281D-400B-9CEC-52D3388089FE}" destId="{61EA08E1-74FD-472F-8A2E-0381E53E85AA}" srcOrd="0" destOrd="0" presId="urn:microsoft.com/office/officeart/2005/8/layout/radial2"/>
    <dgm:cxn modelId="{4DACF891-6F3E-4F8E-8C5B-840C32A47820}" type="presOf" srcId="{EB0303C0-3B9E-4B00-8012-C117E781436F}" destId="{C0BC44AE-E1A5-4460-B0CA-94CD0901BEC7}" srcOrd="0" destOrd="0" presId="urn:microsoft.com/office/officeart/2005/8/layout/radial2"/>
    <dgm:cxn modelId="{D6D97CB0-E6CB-403B-9CC9-57DC9DD60A2C}" srcId="{869A044C-281D-400B-9CEC-52D3388089FE}" destId="{085D7802-E951-4888-908D-B8C276754F95}" srcOrd="0" destOrd="0" parTransId="{98F26B0E-6FB0-4D5F-8E21-5DA0069D79E6}" sibTransId="{CC9BCFF0-08A3-4B9C-A03C-239DB0D75901}"/>
    <dgm:cxn modelId="{430AF21A-861E-47ED-936B-292E99B4D454}" type="presOf" srcId="{82D025C9-BE19-47E7-ADF7-BF4772D53C7C}" destId="{0F449BDB-1118-4A3A-A82A-8F16B9789E4B}" srcOrd="0" destOrd="1" presId="urn:microsoft.com/office/officeart/2005/8/layout/radial2"/>
    <dgm:cxn modelId="{7BD08E96-826B-4B14-95B8-D3A69E7F45E7}" type="presOf" srcId="{B70827CD-68E3-4769-BBED-225F94D9E76A}" destId="{76636770-E466-47FC-AFDE-35F74268AF85}" srcOrd="0" destOrd="0" presId="urn:microsoft.com/office/officeart/2005/8/layout/radial2"/>
    <dgm:cxn modelId="{CDAD3026-9B7C-4C32-BEF2-BB4B8B711EE5}" type="presOf" srcId="{E36AC06A-DA1D-4D98-9736-3ABF7E12C9F5}" destId="{0F449BDB-1118-4A3A-A82A-8F16B9789E4B}" srcOrd="0" destOrd="0" presId="urn:microsoft.com/office/officeart/2005/8/layout/radial2"/>
    <dgm:cxn modelId="{577BE616-202F-4413-854C-EC7BA14CFD37}" srcId="{ABA08D07-4774-47DA-B811-B328EE27C712}" destId="{50B05177-43A9-40C9-BC10-C5E61E611891}" srcOrd="2" destOrd="0" parTransId="{B70827CD-68E3-4769-BBED-225F94D9E76A}" sibTransId="{59629338-400F-479E-B703-EC7FA979A4B3}"/>
    <dgm:cxn modelId="{85B9F1AA-08FC-419E-88A8-A89C5A38EEAC}" srcId="{50B05177-43A9-40C9-BC10-C5E61E611891}" destId="{82D025C9-BE19-47E7-ADF7-BF4772D53C7C}" srcOrd="1" destOrd="0" parTransId="{4842CDC1-E86A-47AD-97B5-57DCA9F7DC23}" sibTransId="{A22B4898-B946-452E-82B9-A1FAC8B4F5C8}"/>
    <dgm:cxn modelId="{B4635E98-0A4F-45B5-BEC3-153C50E4C776}" srcId="{869A044C-281D-400B-9CEC-52D3388089FE}" destId="{7892C150-C077-4C91-A734-6CD3F5BA4C80}" srcOrd="1" destOrd="0" parTransId="{539ACB9F-097C-48AD-95E3-152C619075EA}" sibTransId="{BF44813D-7EC3-4A6D-A1BD-355F01B97E6E}"/>
    <dgm:cxn modelId="{0A71CBD9-A0BE-43B3-9B35-012214F8E2E4}" srcId="{98536CC1-4FF2-488C-BF41-170B7253E80A}" destId="{7416F2B0-4C37-4FBA-B65F-01E1DF9C9D91}" srcOrd="1" destOrd="0" parTransId="{883D9363-BF52-4D23-9BED-E54E697B4756}" sibTransId="{84332C98-25D0-45AF-A86D-B6624D7A8B7E}"/>
    <dgm:cxn modelId="{3D38238F-CB85-43D9-BA18-B71ABD6BAB28}" type="presOf" srcId="{7892C150-C077-4C91-A734-6CD3F5BA4C80}" destId="{A3D6AF7F-DC89-4DCA-B3AC-B3A2A17BABD9}" srcOrd="0" destOrd="1" presId="urn:microsoft.com/office/officeart/2005/8/layout/radial2"/>
    <dgm:cxn modelId="{62CEB773-45F1-4435-B545-F2BD05749A40}" type="presParOf" srcId="{25203CC0-69F7-4B6B-80C2-032F1C954E66}" destId="{1D0173A0-0528-4140-92EC-16FFA2F506AA}" srcOrd="0" destOrd="0" presId="urn:microsoft.com/office/officeart/2005/8/layout/radial2"/>
    <dgm:cxn modelId="{26719960-1633-4C7F-ABEA-07F179E4E5AD}" type="presParOf" srcId="{1D0173A0-0528-4140-92EC-16FFA2F506AA}" destId="{52B8F7E4-CC3A-489F-8365-705C2ED17C15}" srcOrd="0" destOrd="0" presId="urn:microsoft.com/office/officeart/2005/8/layout/radial2"/>
    <dgm:cxn modelId="{0693A27E-3221-4691-8B1C-727DB847718C}" type="presParOf" srcId="{52B8F7E4-CC3A-489F-8365-705C2ED17C15}" destId="{9310E85F-9401-45A8-8EFD-F17493088C4D}" srcOrd="0" destOrd="0" presId="urn:microsoft.com/office/officeart/2005/8/layout/radial2"/>
    <dgm:cxn modelId="{B194D497-E810-4511-BF00-B1441C23D6AB}" type="presParOf" srcId="{52B8F7E4-CC3A-489F-8365-705C2ED17C15}" destId="{B446B7B0-46BF-47F0-83DF-695F9B97B190}" srcOrd="1" destOrd="0" presId="urn:microsoft.com/office/officeart/2005/8/layout/radial2"/>
    <dgm:cxn modelId="{4AB0DBDB-4005-45A7-92E2-263B68C45BE6}" type="presParOf" srcId="{1D0173A0-0528-4140-92EC-16FFA2F506AA}" destId="{65BA5F89-45A2-4542-BB7F-AD45CE3B6E51}" srcOrd="1" destOrd="0" presId="urn:microsoft.com/office/officeart/2005/8/layout/radial2"/>
    <dgm:cxn modelId="{397D9B66-19C5-427D-B66F-6F20F5EDF27F}" type="presParOf" srcId="{1D0173A0-0528-4140-92EC-16FFA2F506AA}" destId="{DFEF652A-516C-4554-8479-9E132D6B27B0}" srcOrd="2" destOrd="0" presId="urn:microsoft.com/office/officeart/2005/8/layout/radial2"/>
    <dgm:cxn modelId="{26D89234-F7B2-43A6-B46C-7AE903B27FC2}" type="presParOf" srcId="{DFEF652A-516C-4554-8479-9E132D6B27B0}" destId="{61EA08E1-74FD-472F-8A2E-0381E53E85AA}" srcOrd="0" destOrd="0" presId="urn:microsoft.com/office/officeart/2005/8/layout/radial2"/>
    <dgm:cxn modelId="{43701014-E833-487F-BF08-88E0A227E21D}" type="presParOf" srcId="{DFEF652A-516C-4554-8479-9E132D6B27B0}" destId="{A3D6AF7F-DC89-4DCA-B3AC-B3A2A17BABD9}" srcOrd="1" destOrd="0" presId="urn:microsoft.com/office/officeart/2005/8/layout/radial2"/>
    <dgm:cxn modelId="{D4F7E0F1-4F92-4E1D-ABD1-453F62021C88}" type="presParOf" srcId="{1D0173A0-0528-4140-92EC-16FFA2F506AA}" destId="{D3BAA144-8749-457D-ADB6-E6E1D957D0C2}" srcOrd="3" destOrd="0" presId="urn:microsoft.com/office/officeart/2005/8/layout/radial2"/>
    <dgm:cxn modelId="{840A67E3-B9CD-4FD4-A374-7C56254BDAB1}" type="presParOf" srcId="{1D0173A0-0528-4140-92EC-16FFA2F506AA}" destId="{9BD889FD-1DC2-45AF-AD34-E77886C36A5E}" srcOrd="4" destOrd="0" presId="urn:microsoft.com/office/officeart/2005/8/layout/radial2"/>
    <dgm:cxn modelId="{1512BB5B-B4CA-4720-AAFF-D847DD70A829}" type="presParOf" srcId="{9BD889FD-1DC2-45AF-AD34-E77886C36A5E}" destId="{7A7A324D-5055-4F37-B5F2-4D68AE06F5F3}" srcOrd="0" destOrd="0" presId="urn:microsoft.com/office/officeart/2005/8/layout/radial2"/>
    <dgm:cxn modelId="{66158084-47C5-47BB-ABD1-9879533CC3B2}" type="presParOf" srcId="{9BD889FD-1DC2-45AF-AD34-E77886C36A5E}" destId="{C0BC44AE-E1A5-4460-B0CA-94CD0901BEC7}" srcOrd="1" destOrd="0" presId="urn:microsoft.com/office/officeart/2005/8/layout/radial2"/>
    <dgm:cxn modelId="{315CE205-E8DA-42DF-8AF6-251E15643E3F}" type="presParOf" srcId="{1D0173A0-0528-4140-92EC-16FFA2F506AA}" destId="{76636770-E466-47FC-AFDE-35F74268AF85}" srcOrd="5" destOrd="0" presId="urn:microsoft.com/office/officeart/2005/8/layout/radial2"/>
    <dgm:cxn modelId="{947474A7-26B3-4465-BA99-7518F128A3C1}" type="presParOf" srcId="{1D0173A0-0528-4140-92EC-16FFA2F506AA}" destId="{53FD8A5A-FC4B-43E1-B0BE-4D51768A0ACD}" srcOrd="6" destOrd="0" presId="urn:microsoft.com/office/officeart/2005/8/layout/radial2"/>
    <dgm:cxn modelId="{ED360BCD-0D7C-414F-8E5D-2766C9B1F644}" type="presParOf" srcId="{53FD8A5A-FC4B-43E1-B0BE-4D51768A0ACD}" destId="{003CCB46-F230-4694-80CD-2F6F4EE1F6DF}" srcOrd="0" destOrd="0" presId="urn:microsoft.com/office/officeart/2005/8/layout/radial2"/>
    <dgm:cxn modelId="{D9F1DB35-1AEB-4398-9475-514F0B5CECD7}" type="presParOf" srcId="{53FD8A5A-FC4B-43E1-B0BE-4D51768A0ACD}" destId="{0F449BDB-1118-4A3A-A82A-8F16B9789E4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FD46F5-C82E-40CF-91AA-25D9E94C5057}">
      <dsp:nvSpPr>
        <dsp:cNvPr id="0" name=""/>
        <dsp:cNvSpPr/>
      </dsp:nvSpPr>
      <dsp:spPr>
        <a:xfrm>
          <a:off x="1812" y="0"/>
          <a:ext cx="1899456" cy="364966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雙手肥皂清潔，搓洗</a:t>
          </a:r>
          <a:r>
            <a:rPr lang="en-US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40~60</a:t>
          </a:r>
          <a:r>
            <a:rPr lang="zh-TW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  <a:endParaRPr lang="zh-TW" sz="20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1812" y="1459864"/>
        <a:ext cx="1899456" cy="1459864"/>
      </dsp:txXfrm>
    </dsp:sp>
    <dsp:sp modelId="{078387F8-3D27-43FE-85D8-1FABA34CA2AA}">
      <dsp:nvSpPr>
        <dsp:cNvPr id="0" name=""/>
        <dsp:cNvSpPr/>
      </dsp:nvSpPr>
      <dsp:spPr>
        <a:xfrm>
          <a:off x="343871" y="218979"/>
          <a:ext cx="1215337" cy="1215337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82F12E1-311E-478B-8262-59283D4D0754}">
      <dsp:nvSpPr>
        <dsp:cNvPr id="0" name=""/>
        <dsp:cNvSpPr/>
      </dsp:nvSpPr>
      <dsp:spPr>
        <a:xfrm>
          <a:off x="1958252" y="0"/>
          <a:ext cx="1899456" cy="364966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口罩要遮住口鼻、蓋住下巴  </a:t>
          </a:r>
          <a:endParaRPr lang="zh-TW" sz="20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1958252" y="1459864"/>
        <a:ext cx="1899456" cy="1459864"/>
      </dsp:txXfrm>
    </dsp:sp>
    <dsp:sp modelId="{CB6F9BE8-05A0-4763-8EA2-DFDC9E5C75FE}">
      <dsp:nvSpPr>
        <dsp:cNvPr id="0" name=""/>
        <dsp:cNvSpPr/>
      </dsp:nvSpPr>
      <dsp:spPr>
        <a:xfrm>
          <a:off x="2300311" y="218979"/>
          <a:ext cx="1215337" cy="1215337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97EAA83-9D01-45AD-9555-DF15B243F374}">
      <dsp:nvSpPr>
        <dsp:cNvPr id="0" name=""/>
        <dsp:cNvSpPr/>
      </dsp:nvSpPr>
      <dsp:spPr>
        <a:xfrm>
          <a:off x="3914691" y="0"/>
          <a:ext cx="1899456" cy="364966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噴</a:t>
          </a:r>
          <a:r>
            <a:rPr lang="en-US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75%</a:t>
          </a:r>
          <a:r>
            <a:rPr lang="zh-TW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酒精搓洗雙手</a:t>
          </a:r>
          <a:r>
            <a:rPr lang="en-US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20-30</a:t>
          </a:r>
          <a:r>
            <a:rPr lang="zh-TW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秒</a:t>
          </a:r>
          <a:endParaRPr lang="zh-TW" sz="20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914691" y="1459864"/>
        <a:ext cx="1899456" cy="1459864"/>
      </dsp:txXfrm>
    </dsp:sp>
    <dsp:sp modelId="{FA591E30-A57B-4D3E-B568-EBA80BAB29C1}">
      <dsp:nvSpPr>
        <dsp:cNvPr id="0" name=""/>
        <dsp:cNvSpPr/>
      </dsp:nvSpPr>
      <dsp:spPr>
        <a:xfrm>
          <a:off x="4256751" y="218979"/>
          <a:ext cx="1215337" cy="1215337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56F3D10-51C4-410D-BA1D-6B7EA3C924AE}">
      <dsp:nvSpPr>
        <dsp:cNvPr id="0" name=""/>
        <dsp:cNvSpPr/>
      </dsp:nvSpPr>
      <dsp:spPr>
        <a:xfrm>
          <a:off x="5871131" y="0"/>
          <a:ext cx="1899456" cy="364966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有發燒、呼吸道症狀速就醫</a:t>
          </a:r>
          <a:endParaRPr lang="zh-TW" sz="20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871131" y="1459864"/>
        <a:ext cx="1899456" cy="1459864"/>
      </dsp:txXfrm>
    </dsp:sp>
    <dsp:sp modelId="{EB7AC622-E1C6-4904-9037-DB6C75AA6CF4}">
      <dsp:nvSpPr>
        <dsp:cNvPr id="0" name=""/>
        <dsp:cNvSpPr/>
      </dsp:nvSpPr>
      <dsp:spPr>
        <a:xfrm>
          <a:off x="6213191" y="218979"/>
          <a:ext cx="1215337" cy="1215337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BDABA82-37B5-477D-9FE0-74942BA915B3}">
      <dsp:nvSpPr>
        <dsp:cNvPr id="0" name=""/>
        <dsp:cNvSpPr/>
      </dsp:nvSpPr>
      <dsp:spPr>
        <a:xfrm>
          <a:off x="417797" y="2868302"/>
          <a:ext cx="7150608" cy="547449"/>
        </a:xfrm>
        <a:prstGeom prst="leftRight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E6664F-0E89-46A9-B623-A03860C97E97}">
      <dsp:nvSpPr>
        <dsp:cNvPr id="0" name=""/>
        <dsp:cNvSpPr/>
      </dsp:nvSpPr>
      <dsp:spPr>
        <a:xfrm>
          <a:off x="2566" y="912474"/>
          <a:ext cx="2679812" cy="2270588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640A1C-CCE8-4F6E-8562-06048C0E39AB}">
      <dsp:nvSpPr>
        <dsp:cNvPr id="0" name=""/>
        <dsp:cNvSpPr/>
      </dsp:nvSpPr>
      <dsp:spPr>
        <a:xfrm>
          <a:off x="2325525" y="1230216"/>
          <a:ext cx="1270727" cy="13225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大約</a:t>
          </a:r>
          <a:r>
            <a:rPr lang="en-US" sz="2300" kern="1200" smtClean="0"/>
            <a:t>3</a:t>
          </a:r>
          <a:r>
            <a:rPr lang="zh-TW" sz="2300" kern="1200" smtClean="0"/>
            <a:t>個步伐</a:t>
          </a:r>
          <a:endParaRPr lang="zh-TW" sz="2300" kern="1200"/>
        </a:p>
      </dsp:txBody>
      <dsp:txXfrm>
        <a:off x="2362743" y="1267434"/>
        <a:ext cx="1196291" cy="1248140"/>
      </dsp:txXfrm>
    </dsp:sp>
    <dsp:sp modelId="{3093876A-0DC6-4FD7-B67B-3353967728E4}">
      <dsp:nvSpPr>
        <dsp:cNvPr id="0" name=""/>
        <dsp:cNvSpPr/>
      </dsp:nvSpPr>
      <dsp:spPr>
        <a:xfrm>
          <a:off x="0" y="470015"/>
          <a:ext cx="2679812" cy="41683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smtClean="0"/>
            <a:t>室外至少</a:t>
          </a:r>
          <a:r>
            <a:rPr lang="en-US" sz="1700" kern="1200" smtClean="0"/>
            <a:t>1</a:t>
          </a:r>
          <a:r>
            <a:rPr lang="zh-TW" sz="1700" kern="1200" smtClean="0"/>
            <a:t>公尺</a:t>
          </a:r>
          <a:endParaRPr lang="zh-TW" sz="1700" kern="1200"/>
        </a:p>
      </dsp:txBody>
      <dsp:txXfrm>
        <a:off x="0" y="470015"/>
        <a:ext cx="2679812" cy="416834"/>
      </dsp:txXfrm>
    </dsp:sp>
    <dsp:sp modelId="{6C79EBD5-7DCD-4B06-BFCE-D91AB5894009}">
      <dsp:nvSpPr>
        <dsp:cNvPr id="0" name=""/>
        <dsp:cNvSpPr/>
      </dsp:nvSpPr>
      <dsp:spPr>
        <a:xfrm>
          <a:off x="4176146" y="906012"/>
          <a:ext cx="2679812" cy="2270588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3D9075-1D48-45A4-9FC6-0FE8E9F1627C}">
      <dsp:nvSpPr>
        <dsp:cNvPr id="0" name=""/>
        <dsp:cNvSpPr/>
      </dsp:nvSpPr>
      <dsp:spPr>
        <a:xfrm>
          <a:off x="6499106" y="1223754"/>
          <a:ext cx="1270727" cy="13225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大約手臂的兩倍長</a:t>
          </a:r>
          <a:endParaRPr lang="zh-TW" sz="2300" kern="1200"/>
        </a:p>
      </dsp:txBody>
      <dsp:txXfrm>
        <a:off x="6536324" y="1260972"/>
        <a:ext cx="1196291" cy="1248140"/>
      </dsp:txXfrm>
    </dsp:sp>
    <dsp:sp modelId="{3CF78C06-FC40-4B72-90A9-02C1D16564E3}">
      <dsp:nvSpPr>
        <dsp:cNvPr id="0" name=""/>
        <dsp:cNvSpPr/>
      </dsp:nvSpPr>
      <dsp:spPr>
        <a:xfrm>
          <a:off x="4176146" y="473060"/>
          <a:ext cx="2679812" cy="39098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smtClean="0"/>
            <a:t>室內至少</a:t>
          </a:r>
          <a:r>
            <a:rPr lang="en-US" sz="1700" kern="1200" smtClean="0"/>
            <a:t>1.5</a:t>
          </a:r>
          <a:r>
            <a:rPr lang="zh-TW" sz="1700" kern="1200" smtClean="0"/>
            <a:t>公尺</a:t>
          </a:r>
          <a:endParaRPr lang="zh-TW" sz="1700" kern="1200"/>
        </a:p>
      </dsp:txBody>
      <dsp:txXfrm>
        <a:off x="4176146" y="473060"/>
        <a:ext cx="2679812" cy="3909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636770-E466-47FC-AFDE-35F74268AF85}">
      <dsp:nvSpPr>
        <dsp:cNvPr id="0" name=""/>
        <dsp:cNvSpPr/>
      </dsp:nvSpPr>
      <dsp:spPr>
        <a:xfrm rot="2562337">
          <a:off x="2883577" y="2558159"/>
          <a:ext cx="552144" cy="40605"/>
        </a:xfrm>
        <a:custGeom>
          <a:avLst/>
          <a:gdLst/>
          <a:ahLst/>
          <a:cxnLst/>
          <a:rect l="0" t="0" r="0" b="0"/>
          <a:pathLst>
            <a:path>
              <a:moveTo>
                <a:pt x="0" y="20302"/>
              </a:moveTo>
              <a:lnTo>
                <a:pt x="552144" y="20302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BAA144-8749-457D-ADB6-E6E1D957D0C2}">
      <dsp:nvSpPr>
        <dsp:cNvPr id="0" name=""/>
        <dsp:cNvSpPr/>
      </dsp:nvSpPr>
      <dsp:spPr>
        <a:xfrm>
          <a:off x="2956778" y="1804528"/>
          <a:ext cx="613969" cy="40605"/>
        </a:xfrm>
        <a:custGeom>
          <a:avLst/>
          <a:gdLst/>
          <a:ahLst/>
          <a:cxnLst/>
          <a:rect l="0" t="0" r="0" b="0"/>
          <a:pathLst>
            <a:path>
              <a:moveTo>
                <a:pt x="0" y="20302"/>
              </a:moveTo>
              <a:lnTo>
                <a:pt x="613969" y="20302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BA5F89-45A2-4542-BB7F-AD45CE3B6E51}">
      <dsp:nvSpPr>
        <dsp:cNvPr id="0" name=""/>
        <dsp:cNvSpPr/>
      </dsp:nvSpPr>
      <dsp:spPr>
        <a:xfrm rot="19037663">
          <a:off x="2883577" y="1050897"/>
          <a:ext cx="552144" cy="40605"/>
        </a:xfrm>
        <a:custGeom>
          <a:avLst/>
          <a:gdLst/>
          <a:ahLst/>
          <a:cxnLst/>
          <a:rect l="0" t="0" r="0" b="0"/>
          <a:pathLst>
            <a:path>
              <a:moveTo>
                <a:pt x="0" y="20302"/>
              </a:moveTo>
              <a:lnTo>
                <a:pt x="552144" y="20302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46B7B0-46BF-47F0-83DF-695F9B97B190}">
      <dsp:nvSpPr>
        <dsp:cNvPr id="0" name=""/>
        <dsp:cNvSpPr/>
      </dsp:nvSpPr>
      <dsp:spPr>
        <a:xfrm>
          <a:off x="1466435" y="948158"/>
          <a:ext cx="1753344" cy="175334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1EA08E1-74FD-472F-8A2E-0381E53E85AA}">
      <dsp:nvSpPr>
        <dsp:cNvPr id="0" name=""/>
        <dsp:cNvSpPr/>
      </dsp:nvSpPr>
      <dsp:spPr>
        <a:xfrm>
          <a:off x="3223050" y="1203"/>
          <a:ext cx="1052006" cy="105200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衛福部疾管署</a:t>
          </a:r>
          <a:endParaRPr lang="zh-TW" sz="1800" kern="1200" dirty="0"/>
        </a:p>
      </dsp:txBody>
      <dsp:txXfrm>
        <a:off x="3377113" y="155266"/>
        <a:ext cx="743880" cy="743880"/>
      </dsp:txXfrm>
    </dsp:sp>
    <dsp:sp modelId="{A3D6AF7F-DC89-4DCA-B3AC-B3A2A17BABD9}">
      <dsp:nvSpPr>
        <dsp:cNvPr id="0" name=""/>
        <dsp:cNvSpPr/>
      </dsp:nvSpPr>
      <dsp:spPr>
        <a:xfrm>
          <a:off x="4380257" y="1203"/>
          <a:ext cx="1578009" cy="1052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/>
            <a:t>掌握最新疫情</a:t>
          </a:r>
          <a:endParaRPr lang="zh-TW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/>
            <a:t>了解防疫議題</a:t>
          </a:r>
          <a:endParaRPr lang="zh-TW" sz="1600" kern="1200" dirty="0"/>
        </a:p>
      </dsp:txBody>
      <dsp:txXfrm>
        <a:off x="4380257" y="1203"/>
        <a:ext cx="1578009" cy="1052006"/>
      </dsp:txXfrm>
    </dsp:sp>
    <dsp:sp modelId="{7A7A324D-5055-4F37-B5F2-4D68AE06F5F3}">
      <dsp:nvSpPr>
        <dsp:cNvPr id="0" name=""/>
        <dsp:cNvSpPr/>
      </dsp:nvSpPr>
      <dsp:spPr>
        <a:xfrm>
          <a:off x="3570747" y="1298827"/>
          <a:ext cx="1052006" cy="105200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防疫小測驗</a:t>
          </a:r>
          <a:endParaRPr lang="zh-TW" sz="1800" kern="1200" dirty="0"/>
        </a:p>
      </dsp:txBody>
      <dsp:txXfrm>
        <a:off x="3724810" y="1452890"/>
        <a:ext cx="743880" cy="743880"/>
      </dsp:txXfrm>
    </dsp:sp>
    <dsp:sp modelId="{C0BC44AE-E1A5-4460-B0CA-94CD0901BEC7}">
      <dsp:nvSpPr>
        <dsp:cNvPr id="0" name=""/>
        <dsp:cNvSpPr/>
      </dsp:nvSpPr>
      <dsp:spPr>
        <a:xfrm>
          <a:off x="4727954" y="1298827"/>
          <a:ext cx="1578009" cy="1052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/>
            <a:t>你的防疫觀念正確嗎？</a:t>
          </a:r>
          <a:endParaRPr lang="zh-TW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/>
            <a:t>擊敗新冠病毒，健康久久！</a:t>
          </a:r>
          <a:endParaRPr lang="zh-TW" sz="1600" kern="1200" dirty="0"/>
        </a:p>
      </dsp:txBody>
      <dsp:txXfrm>
        <a:off x="4727954" y="1298827"/>
        <a:ext cx="1578009" cy="1052006"/>
      </dsp:txXfrm>
    </dsp:sp>
    <dsp:sp modelId="{003CCB46-F230-4694-80CD-2F6F4EE1F6DF}">
      <dsp:nvSpPr>
        <dsp:cNvPr id="0" name=""/>
        <dsp:cNvSpPr/>
      </dsp:nvSpPr>
      <dsp:spPr>
        <a:xfrm>
          <a:off x="3223050" y="2596451"/>
          <a:ext cx="1052006" cy="105200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smtClean="0"/>
            <a:t>防疫影片：</a:t>
          </a:r>
          <a:endParaRPr lang="zh-TW" sz="1800" kern="1200" dirty="0"/>
        </a:p>
      </dsp:txBody>
      <dsp:txXfrm>
        <a:off x="3377113" y="2750514"/>
        <a:ext cx="743880" cy="743880"/>
      </dsp:txXfrm>
    </dsp:sp>
    <dsp:sp modelId="{0F449BDB-1118-4A3A-A82A-8F16B9789E4B}">
      <dsp:nvSpPr>
        <dsp:cNvPr id="0" name=""/>
        <dsp:cNvSpPr/>
      </dsp:nvSpPr>
      <dsp:spPr>
        <a:xfrm>
          <a:off x="4380257" y="2596451"/>
          <a:ext cx="1578009" cy="1052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600" kern="1200" dirty="0" smtClean="0"/>
            <a:t>觀賞防疫影片</a:t>
          </a:r>
          <a:endParaRPr lang="zh-TW" alt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600" kern="1200" dirty="0" smtClean="0"/>
            <a:t>照顧自己，愛護家人！</a:t>
          </a:r>
          <a:endParaRPr lang="zh-TW" altLang="en-US" sz="1600" kern="1200" dirty="0"/>
        </a:p>
      </dsp:txBody>
      <dsp:txXfrm>
        <a:off x="4380257" y="2596451"/>
        <a:ext cx="1578009" cy="10520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3BA67-013A-4F49-8FD1-7F30C8F148E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8E08C4-9059-4128-96FC-01A5C53B8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97567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639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4953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5490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59018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43109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9035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07280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75469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6449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8526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3273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3956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0104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3721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265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9986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7775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90386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防疫大作戰</a:t>
            </a:r>
            <a:endParaRPr lang="zh-TW" altLang="en-US" sz="4800" dirty="0">
              <a:solidFill>
                <a:schemeClr val="tx1">
                  <a:lumMod val="95000"/>
                  <a:lumOff val="5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073331"/>
            <a:ext cx="6400800" cy="672480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648" y="1550381"/>
            <a:ext cx="5936704" cy="5145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5232149"/>
              </p:ext>
            </p:extLst>
          </p:nvPr>
        </p:nvGraphicFramePr>
        <p:xfrm>
          <a:off x="457200" y="2141538"/>
          <a:ext cx="7772400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5014333"/>
              </p:ext>
            </p:extLst>
          </p:nvPr>
        </p:nvGraphicFramePr>
        <p:xfrm>
          <a:off x="457200" y="2141538"/>
          <a:ext cx="7772400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0602067"/>
              </p:ext>
            </p:extLst>
          </p:nvPr>
        </p:nvGraphicFramePr>
        <p:xfrm>
          <a:off x="457200" y="2141538"/>
          <a:ext cx="7772400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1350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文鼎空疊圓</vt:lpstr>
      <vt:lpstr>清松手寫體2</vt:lpstr>
      <vt:lpstr>新細明體</vt:lpstr>
      <vt:lpstr>Arial</vt:lpstr>
      <vt:lpstr>Calibri</vt:lpstr>
      <vt:lpstr>Calibri Light</vt:lpstr>
      <vt:lpstr>天體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2021-12-07T04:02:11Z</dcterms:modified>
</cp:coreProperties>
</file>