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DC34B8"/>
    <a:srgbClr val="FF0066"/>
    <a:srgbClr val="42C1CE"/>
    <a:srgbClr val="517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364D2D-2B37-4164-9DB2-62E5AA52B55A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1ACC9B1-0EA9-4703-A51E-2D6D6A9CA3AA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C895C68-ACF6-44BE-B53D-B3141514F47C}" type="parTrans" cxnId="{04D042F5-A7D7-4F87-83FB-EFA50574AC9F}">
      <dgm:prSet/>
      <dgm:spPr/>
      <dgm:t>
        <a:bodyPr/>
        <a:lstStyle/>
        <a:p>
          <a:endParaRPr lang="zh-TW" altLang="en-US"/>
        </a:p>
      </dgm:t>
    </dgm:pt>
    <dgm:pt modelId="{10021CC1-10EA-4528-B962-68EF0D4DA7C3}" type="sibTrans" cxnId="{04D042F5-A7D7-4F87-83FB-EFA50574AC9F}">
      <dgm:prSet/>
      <dgm:spPr/>
      <dgm:t>
        <a:bodyPr/>
        <a:lstStyle/>
        <a:p>
          <a:endParaRPr lang="zh-TW" altLang="en-US"/>
        </a:p>
      </dgm:t>
    </dgm:pt>
    <dgm:pt modelId="{A93D9197-90C1-4981-91F9-FBA2C523A60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ED97F4C-195F-4D86-8481-BB0D9EBBE896}" type="parTrans" cxnId="{845DC53B-D2F7-480A-811B-8F6462BD951B}">
      <dgm:prSet/>
      <dgm:spPr/>
      <dgm:t>
        <a:bodyPr/>
        <a:lstStyle/>
        <a:p>
          <a:endParaRPr lang="zh-TW" altLang="en-US"/>
        </a:p>
      </dgm:t>
    </dgm:pt>
    <dgm:pt modelId="{EB776666-4152-4F21-9FB7-6246915BC55C}" type="sibTrans" cxnId="{845DC53B-D2F7-480A-811B-8F6462BD951B}">
      <dgm:prSet/>
      <dgm:spPr/>
      <dgm:t>
        <a:bodyPr/>
        <a:lstStyle/>
        <a:p>
          <a:endParaRPr lang="zh-TW" altLang="en-US"/>
        </a:p>
      </dgm:t>
    </dgm:pt>
    <dgm:pt modelId="{200AABA8-49D4-4051-9B9F-4160A83CBAC4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25ACBA3-335A-412E-90DC-19DA23EF6299}" type="parTrans" cxnId="{CB04A020-195A-48A0-8B38-3DE27191D31D}">
      <dgm:prSet/>
      <dgm:spPr/>
      <dgm:t>
        <a:bodyPr/>
        <a:lstStyle/>
        <a:p>
          <a:endParaRPr lang="zh-TW" altLang="en-US"/>
        </a:p>
      </dgm:t>
    </dgm:pt>
    <dgm:pt modelId="{7C5025B0-C7E5-4FE7-96F2-9A9C01A96723}" type="sibTrans" cxnId="{CB04A020-195A-48A0-8B38-3DE27191D31D}">
      <dgm:prSet/>
      <dgm:spPr/>
      <dgm:t>
        <a:bodyPr/>
        <a:lstStyle/>
        <a:p>
          <a:endParaRPr lang="zh-TW" altLang="en-US"/>
        </a:p>
      </dgm:t>
    </dgm:pt>
    <dgm:pt modelId="{35C5932A-9157-46CE-A00B-68DEAA4EF9B4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1AA5D1E-A778-4DC3-B013-F58AC3CFF4DA}" type="parTrans" cxnId="{DEE3ED3A-0E6C-4658-9EB6-41360C4A9C22}">
      <dgm:prSet/>
      <dgm:spPr/>
      <dgm:t>
        <a:bodyPr/>
        <a:lstStyle/>
        <a:p>
          <a:endParaRPr lang="zh-TW" altLang="en-US"/>
        </a:p>
      </dgm:t>
    </dgm:pt>
    <dgm:pt modelId="{BF9F6886-26E9-4E5C-A35F-AECE5D5ECAD3}" type="sibTrans" cxnId="{DEE3ED3A-0E6C-4658-9EB6-41360C4A9C22}">
      <dgm:prSet/>
      <dgm:spPr/>
      <dgm:t>
        <a:bodyPr/>
        <a:lstStyle/>
        <a:p>
          <a:endParaRPr lang="zh-TW" altLang="en-US"/>
        </a:p>
      </dgm:t>
    </dgm:pt>
    <dgm:pt modelId="{54FD1BDB-C93C-4500-9A3B-491EEFC3BFAA}" type="pres">
      <dgm:prSet presAssocID="{4D364D2D-2B37-4164-9DB2-62E5AA52B5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DC3DD63-7913-4DC9-B620-C7601C081E90}" type="pres">
      <dgm:prSet presAssocID="{4D364D2D-2B37-4164-9DB2-62E5AA52B55A}" presName="fgShape" presStyleLbl="fgShp" presStyleIdx="0" presStyleCnt="1"/>
      <dgm:spPr/>
    </dgm:pt>
    <dgm:pt modelId="{82D7EDC8-DB80-4C8C-9EB2-E9D2D2C9991B}" type="pres">
      <dgm:prSet presAssocID="{4D364D2D-2B37-4164-9DB2-62E5AA52B55A}" presName="linComp" presStyleCnt="0"/>
      <dgm:spPr/>
    </dgm:pt>
    <dgm:pt modelId="{40CF196E-CCA5-4AD0-AD60-EC158076A6EE}" type="pres">
      <dgm:prSet presAssocID="{01ACC9B1-0EA9-4703-A51E-2D6D6A9CA3AA}" presName="compNode" presStyleCnt="0"/>
      <dgm:spPr/>
    </dgm:pt>
    <dgm:pt modelId="{6E773F7F-FDD8-491E-8EC1-CE637DFACED0}" type="pres">
      <dgm:prSet presAssocID="{01ACC9B1-0EA9-4703-A51E-2D6D6A9CA3A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52B62A8-F94A-4C6D-BDA4-33F2D20BE97C}" type="pres">
      <dgm:prSet presAssocID="{01ACC9B1-0EA9-4703-A51E-2D6D6A9CA3A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84CDAA-C98A-4445-A94B-CE7D281A370B}" type="pres">
      <dgm:prSet presAssocID="{01ACC9B1-0EA9-4703-A51E-2D6D6A9CA3AA}" presName="invisiNode" presStyleLbl="node1" presStyleIdx="0" presStyleCnt="4"/>
      <dgm:spPr/>
    </dgm:pt>
    <dgm:pt modelId="{F9302E2C-9891-49E3-98C6-7423C22E4649}" type="pres">
      <dgm:prSet presAssocID="{01ACC9B1-0EA9-4703-A51E-2D6D6A9CA3A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C7D7AA-CDC2-4ACD-B26F-55BD28924FCC}" type="pres">
      <dgm:prSet presAssocID="{10021CC1-10EA-4528-B962-68EF0D4DA7C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F2869A8-55A3-4F47-AC76-A144DBE2ECBF}" type="pres">
      <dgm:prSet presAssocID="{A93D9197-90C1-4981-91F9-FBA2C523A609}" presName="compNode" presStyleCnt="0"/>
      <dgm:spPr/>
    </dgm:pt>
    <dgm:pt modelId="{7734E06A-2C06-4220-ABB2-D43ECE369666}" type="pres">
      <dgm:prSet presAssocID="{A93D9197-90C1-4981-91F9-FBA2C523A60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BD88E29-5A97-480C-B826-8394DCAE1558}" type="pres">
      <dgm:prSet presAssocID="{A93D9197-90C1-4981-91F9-FBA2C523A60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FAFB4E-64C1-4C0B-BDF7-34CFBAEEC366}" type="pres">
      <dgm:prSet presAssocID="{A93D9197-90C1-4981-91F9-FBA2C523A609}" presName="invisiNode" presStyleLbl="node1" presStyleIdx="1" presStyleCnt="4"/>
      <dgm:spPr/>
    </dgm:pt>
    <dgm:pt modelId="{DE62CDAD-8020-4A3A-B67B-6965DA2DD9D0}" type="pres">
      <dgm:prSet presAssocID="{A93D9197-90C1-4981-91F9-FBA2C523A60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F4803DF-3894-4A59-90A8-31C0F821EDE2}" type="pres">
      <dgm:prSet presAssocID="{EB776666-4152-4F21-9FB7-6246915BC55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B186381-8E75-4ECB-A400-FBACD5AF2D89}" type="pres">
      <dgm:prSet presAssocID="{200AABA8-49D4-4051-9B9F-4160A83CBAC4}" presName="compNode" presStyleCnt="0"/>
      <dgm:spPr/>
    </dgm:pt>
    <dgm:pt modelId="{8E6B2871-720C-4053-B018-BA4C82E5C336}" type="pres">
      <dgm:prSet presAssocID="{200AABA8-49D4-4051-9B9F-4160A83CBAC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D01B93E-9FCF-4DF2-ADE5-C912173F6C1C}" type="pres">
      <dgm:prSet presAssocID="{200AABA8-49D4-4051-9B9F-4160A83CBAC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33A383-9446-41D9-9CE9-AA2BF11F9D75}" type="pres">
      <dgm:prSet presAssocID="{200AABA8-49D4-4051-9B9F-4160A83CBAC4}" presName="invisiNode" presStyleLbl="node1" presStyleIdx="2" presStyleCnt="4"/>
      <dgm:spPr/>
    </dgm:pt>
    <dgm:pt modelId="{AC120339-1A55-4C84-9385-F6DCA4B0AEF0}" type="pres">
      <dgm:prSet presAssocID="{200AABA8-49D4-4051-9B9F-4160A83CBAC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E5DDF57-12FF-4920-9797-4A0B528491DA}" type="pres">
      <dgm:prSet presAssocID="{7C5025B0-C7E5-4FE7-96F2-9A9C01A9672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6C5FC02-58AF-44D3-BB34-87F909EC3977}" type="pres">
      <dgm:prSet presAssocID="{35C5932A-9157-46CE-A00B-68DEAA4EF9B4}" presName="compNode" presStyleCnt="0"/>
      <dgm:spPr/>
    </dgm:pt>
    <dgm:pt modelId="{5632D3CA-0A7E-4F91-820A-1594363079DA}" type="pres">
      <dgm:prSet presAssocID="{35C5932A-9157-46CE-A00B-68DEAA4EF9B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1DCFFE7-9191-4199-86A9-9030141E713B}" type="pres">
      <dgm:prSet presAssocID="{35C5932A-9157-46CE-A00B-68DEAA4EF9B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D202DA-AEF6-4BB3-882F-C3EBF2727C92}" type="pres">
      <dgm:prSet presAssocID="{35C5932A-9157-46CE-A00B-68DEAA4EF9B4}" presName="invisiNode" presStyleLbl="node1" presStyleIdx="3" presStyleCnt="4"/>
      <dgm:spPr/>
    </dgm:pt>
    <dgm:pt modelId="{3F050956-794D-4C58-8B05-72BD860BFA20}" type="pres">
      <dgm:prSet presAssocID="{35C5932A-9157-46CE-A00B-68DEAA4EF9B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6FFF3BC-5B35-4E9F-BC42-3E0DE3D49CA6}" type="presOf" srcId="{35C5932A-9157-46CE-A00B-68DEAA4EF9B4}" destId="{5632D3CA-0A7E-4F91-820A-1594363079DA}" srcOrd="0" destOrd="0" presId="urn:microsoft.com/office/officeart/2005/8/layout/hList7"/>
    <dgm:cxn modelId="{DEE3ED3A-0E6C-4658-9EB6-41360C4A9C22}" srcId="{4D364D2D-2B37-4164-9DB2-62E5AA52B55A}" destId="{35C5932A-9157-46CE-A00B-68DEAA4EF9B4}" srcOrd="3" destOrd="0" parTransId="{21AA5D1E-A778-4DC3-B013-F58AC3CFF4DA}" sibTransId="{BF9F6886-26E9-4E5C-A35F-AECE5D5ECAD3}"/>
    <dgm:cxn modelId="{A4B87833-57D5-4386-86D4-9B21D718D5CC}" type="presOf" srcId="{A93D9197-90C1-4981-91F9-FBA2C523A609}" destId="{7734E06A-2C06-4220-ABB2-D43ECE369666}" srcOrd="0" destOrd="0" presId="urn:microsoft.com/office/officeart/2005/8/layout/hList7"/>
    <dgm:cxn modelId="{04D042F5-A7D7-4F87-83FB-EFA50574AC9F}" srcId="{4D364D2D-2B37-4164-9DB2-62E5AA52B55A}" destId="{01ACC9B1-0EA9-4703-A51E-2D6D6A9CA3AA}" srcOrd="0" destOrd="0" parTransId="{8C895C68-ACF6-44BE-B53D-B3141514F47C}" sibTransId="{10021CC1-10EA-4528-B962-68EF0D4DA7C3}"/>
    <dgm:cxn modelId="{845DC53B-D2F7-480A-811B-8F6462BD951B}" srcId="{4D364D2D-2B37-4164-9DB2-62E5AA52B55A}" destId="{A93D9197-90C1-4981-91F9-FBA2C523A609}" srcOrd="1" destOrd="0" parTransId="{1ED97F4C-195F-4D86-8481-BB0D9EBBE896}" sibTransId="{EB776666-4152-4F21-9FB7-6246915BC55C}"/>
    <dgm:cxn modelId="{68B8933F-6973-48A4-9F0B-340D739F5EAE}" type="presOf" srcId="{A93D9197-90C1-4981-91F9-FBA2C523A609}" destId="{9BD88E29-5A97-480C-B826-8394DCAE1558}" srcOrd="1" destOrd="0" presId="urn:microsoft.com/office/officeart/2005/8/layout/hList7"/>
    <dgm:cxn modelId="{AD1D15FE-2601-48F7-BE74-98CA224A11A1}" type="presOf" srcId="{35C5932A-9157-46CE-A00B-68DEAA4EF9B4}" destId="{D1DCFFE7-9191-4199-86A9-9030141E713B}" srcOrd="1" destOrd="0" presId="urn:microsoft.com/office/officeart/2005/8/layout/hList7"/>
    <dgm:cxn modelId="{73041E7C-F81D-4107-AC3B-972C27FE3E71}" type="presOf" srcId="{200AABA8-49D4-4051-9B9F-4160A83CBAC4}" destId="{8E6B2871-720C-4053-B018-BA4C82E5C336}" srcOrd="0" destOrd="0" presId="urn:microsoft.com/office/officeart/2005/8/layout/hList7"/>
    <dgm:cxn modelId="{6E1A7682-B26E-4B42-9F7A-B535B2C26A75}" type="presOf" srcId="{200AABA8-49D4-4051-9B9F-4160A83CBAC4}" destId="{2D01B93E-9FCF-4DF2-ADE5-C912173F6C1C}" srcOrd="1" destOrd="0" presId="urn:microsoft.com/office/officeart/2005/8/layout/hList7"/>
    <dgm:cxn modelId="{4B473366-F176-4C58-8133-97EEE054D8E6}" type="presOf" srcId="{7C5025B0-C7E5-4FE7-96F2-9A9C01A96723}" destId="{AE5DDF57-12FF-4920-9797-4A0B528491DA}" srcOrd="0" destOrd="0" presId="urn:microsoft.com/office/officeart/2005/8/layout/hList7"/>
    <dgm:cxn modelId="{1B4DE711-3052-4F35-9349-AAAE1F446B67}" type="presOf" srcId="{01ACC9B1-0EA9-4703-A51E-2D6D6A9CA3AA}" destId="{6E773F7F-FDD8-491E-8EC1-CE637DFACED0}" srcOrd="0" destOrd="0" presId="urn:microsoft.com/office/officeart/2005/8/layout/hList7"/>
    <dgm:cxn modelId="{903168A8-E8C1-457D-8D48-A72E20727097}" type="presOf" srcId="{01ACC9B1-0EA9-4703-A51E-2D6D6A9CA3AA}" destId="{952B62A8-F94A-4C6D-BDA4-33F2D20BE97C}" srcOrd="1" destOrd="0" presId="urn:microsoft.com/office/officeart/2005/8/layout/hList7"/>
    <dgm:cxn modelId="{8A057597-9C19-4187-BD69-87131D837ADA}" type="presOf" srcId="{4D364D2D-2B37-4164-9DB2-62E5AA52B55A}" destId="{54FD1BDB-C93C-4500-9A3B-491EEFC3BFAA}" srcOrd="0" destOrd="0" presId="urn:microsoft.com/office/officeart/2005/8/layout/hList7"/>
    <dgm:cxn modelId="{CB04A020-195A-48A0-8B38-3DE27191D31D}" srcId="{4D364D2D-2B37-4164-9DB2-62E5AA52B55A}" destId="{200AABA8-49D4-4051-9B9F-4160A83CBAC4}" srcOrd="2" destOrd="0" parTransId="{025ACBA3-335A-412E-90DC-19DA23EF6299}" sibTransId="{7C5025B0-C7E5-4FE7-96F2-9A9C01A96723}"/>
    <dgm:cxn modelId="{45D4EFB4-020B-4D30-8738-4B919CA74C0F}" type="presOf" srcId="{10021CC1-10EA-4528-B962-68EF0D4DA7C3}" destId="{BAC7D7AA-CDC2-4ACD-B26F-55BD28924FCC}" srcOrd="0" destOrd="0" presId="urn:microsoft.com/office/officeart/2005/8/layout/hList7"/>
    <dgm:cxn modelId="{CE944D5A-0513-4568-886E-CCB05FA3F84B}" type="presOf" srcId="{EB776666-4152-4F21-9FB7-6246915BC55C}" destId="{7F4803DF-3894-4A59-90A8-31C0F821EDE2}" srcOrd="0" destOrd="0" presId="urn:microsoft.com/office/officeart/2005/8/layout/hList7"/>
    <dgm:cxn modelId="{AEB835A3-BAE8-4A89-B8FE-AF78A9A1FDA9}" type="presParOf" srcId="{54FD1BDB-C93C-4500-9A3B-491EEFC3BFAA}" destId="{9DC3DD63-7913-4DC9-B620-C7601C081E90}" srcOrd="0" destOrd="0" presId="urn:microsoft.com/office/officeart/2005/8/layout/hList7"/>
    <dgm:cxn modelId="{1EFFD806-4BA0-4072-8F6A-8A083B6CD681}" type="presParOf" srcId="{54FD1BDB-C93C-4500-9A3B-491EEFC3BFAA}" destId="{82D7EDC8-DB80-4C8C-9EB2-E9D2D2C9991B}" srcOrd="1" destOrd="0" presId="urn:microsoft.com/office/officeart/2005/8/layout/hList7"/>
    <dgm:cxn modelId="{581521D2-B855-4F46-B3BD-3B8D29BC0BAC}" type="presParOf" srcId="{82D7EDC8-DB80-4C8C-9EB2-E9D2D2C9991B}" destId="{40CF196E-CCA5-4AD0-AD60-EC158076A6EE}" srcOrd="0" destOrd="0" presId="urn:microsoft.com/office/officeart/2005/8/layout/hList7"/>
    <dgm:cxn modelId="{1522DA07-F6C4-4FC7-B472-48A6DC8DD821}" type="presParOf" srcId="{40CF196E-CCA5-4AD0-AD60-EC158076A6EE}" destId="{6E773F7F-FDD8-491E-8EC1-CE637DFACED0}" srcOrd="0" destOrd="0" presId="urn:microsoft.com/office/officeart/2005/8/layout/hList7"/>
    <dgm:cxn modelId="{547DD613-3E7F-4C73-9A57-F509C4F7167F}" type="presParOf" srcId="{40CF196E-CCA5-4AD0-AD60-EC158076A6EE}" destId="{952B62A8-F94A-4C6D-BDA4-33F2D20BE97C}" srcOrd="1" destOrd="0" presId="urn:microsoft.com/office/officeart/2005/8/layout/hList7"/>
    <dgm:cxn modelId="{A3BEFF1B-9D75-491F-B993-BFFE40E4D284}" type="presParOf" srcId="{40CF196E-CCA5-4AD0-AD60-EC158076A6EE}" destId="{6284CDAA-C98A-4445-A94B-CE7D281A370B}" srcOrd="2" destOrd="0" presId="urn:microsoft.com/office/officeart/2005/8/layout/hList7"/>
    <dgm:cxn modelId="{56BB9D1D-CFEF-474F-AD93-97CD26C6C8EC}" type="presParOf" srcId="{40CF196E-CCA5-4AD0-AD60-EC158076A6EE}" destId="{F9302E2C-9891-49E3-98C6-7423C22E4649}" srcOrd="3" destOrd="0" presId="urn:microsoft.com/office/officeart/2005/8/layout/hList7"/>
    <dgm:cxn modelId="{05939419-E85C-4FF5-B387-985C63E87535}" type="presParOf" srcId="{82D7EDC8-DB80-4C8C-9EB2-E9D2D2C9991B}" destId="{BAC7D7AA-CDC2-4ACD-B26F-55BD28924FCC}" srcOrd="1" destOrd="0" presId="urn:microsoft.com/office/officeart/2005/8/layout/hList7"/>
    <dgm:cxn modelId="{A3C007D5-AE41-4EA3-BF09-7E6209E0D2FF}" type="presParOf" srcId="{82D7EDC8-DB80-4C8C-9EB2-E9D2D2C9991B}" destId="{DF2869A8-55A3-4F47-AC76-A144DBE2ECBF}" srcOrd="2" destOrd="0" presId="urn:microsoft.com/office/officeart/2005/8/layout/hList7"/>
    <dgm:cxn modelId="{15701C28-CF33-4CF3-9A35-EC61D34A5425}" type="presParOf" srcId="{DF2869A8-55A3-4F47-AC76-A144DBE2ECBF}" destId="{7734E06A-2C06-4220-ABB2-D43ECE369666}" srcOrd="0" destOrd="0" presId="urn:microsoft.com/office/officeart/2005/8/layout/hList7"/>
    <dgm:cxn modelId="{10ADCD1B-81BD-41AD-A12A-16D741A3489C}" type="presParOf" srcId="{DF2869A8-55A3-4F47-AC76-A144DBE2ECBF}" destId="{9BD88E29-5A97-480C-B826-8394DCAE1558}" srcOrd="1" destOrd="0" presId="urn:microsoft.com/office/officeart/2005/8/layout/hList7"/>
    <dgm:cxn modelId="{8899B6ED-3691-48E7-9718-136B17712490}" type="presParOf" srcId="{DF2869A8-55A3-4F47-AC76-A144DBE2ECBF}" destId="{A9FAFB4E-64C1-4C0B-BDF7-34CFBAEEC366}" srcOrd="2" destOrd="0" presId="urn:microsoft.com/office/officeart/2005/8/layout/hList7"/>
    <dgm:cxn modelId="{0BDAEF1F-680D-461F-B241-96BBD8BCC30F}" type="presParOf" srcId="{DF2869A8-55A3-4F47-AC76-A144DBE2ECBF}" destId="{DE62CDAD-8020-4A3A-B67B-6965DA2DD9D0}" srcOrd="3" destOrd="0" presId="urn:microsoft.com/office/officeart/2005/8/layout/hList7"/>
    <dgm:cxn modelId="{CE38370D-FBF1-4176-A43E-933AFBEF63DD}" type="presParOf" srcId="{82D7EDC8-DB80-4C8C-9EB2-E9D2D2C9991B}" destId="{7F4803DF-3894-4A59-90A8-31C0F821EDE2}" srcOrd="3" destOrd="0" presId="urn:microsoft.com/office/officeart/2005/8/layout/hList7"/>
    <dgm:cxn modelId="{D12F16DF-2DED-4E96-BB2E-ECD35019A21D}" type="presParOf" srcId="{82D7EDC8-DB80-4C8C-9EB2-E9D2D2C9991B}" destId="{BB186381-8E75-4ECB-A400-FBACD5AF2D89}" srcOrd="4" destOrd="0" presId="urn:microsoft.com/office/officeart/2005/8/layout/hList7"/>
    <dgm:cxn modelId="{0492BBAB-C4A9-48E1-9905-ABFE31402AF7}" type="presParOf" srcId="{BB186381-8E75-4ECB-A400-FBACD5AF2D89}" destId="{8E6B2871-720C-4053-B018-BA4C82E5C336}" srcOrd="0" destOrd="0" presId="urn:microsoft.com/office/officeart/2005/8/layout/hList7"/>
    <dgm:cxn modelId="{11E74AF8-BC31-43F7-B62A-B6BB632805A3}" type="presParOf" srcId="{BB186381-8E75-4ECB-A400-FBACD5AF2D89}" destId="{2D01B93E-9FCF-4DF2-ADE5-C912173F6C1C}" srcOrd="1" destOrd="0" presId="urn:microsoft.com/office/officeart/2005/8/layout/hList7"/>
    <dgm:cxn modelId="{FFE894E6-6BB9-4DAA-AC9A-F9FA0798559F}" type="presParOf" srcId="{BB186381-8E75-4ECB-A400-FBACD5AF2D89}" destId="{2333A383-9446-41D9-9CE9-AA2BF11F9D75}" srcOrd="2" destOrd="0" presId="urn:microsoft.com/office/officeart/2005/8/layout/hList7"/>
    <dgm:cxn modelId="{00F5D934-9485-4D01-A400-A04A864B1F14}" type="presParOf" srcId="{BB186381-8E75-4ECB-A400-FBACD5AF2D89}" destId="{AC120339-1A55-4C84-9385-F6DCA4B0AEF0}" srcOrd="3" destOrd="0" presId="urn:microsoft.com/office/officeart/2005/8/layout/hList7"/>
    <dgm:cxn modelId="{F418C164-F0DB-4AC7-9FCB-E754756820FA}" type="presParOf" srcId="{82D7EDC8-DB80-4C8C-9EB2-E9D2D2C9991B}" destId="{AE5DDF57-12FF-4920-9797-4A0B528491DA}" srcOrd="5" destOrd="0" presId="urn:microsoft.com/office/officeart/2005/8/layout/hList7"/>
    <dgm:cxn modelId="{53551557-B36A-45E7-9E65-FE408247BEAF}" type="presParOf" srcId="{82D7EDC8-DB80-4C8C-9EB2-E9D2D2C9991B}" destId="{16C5FC02-58AF-44D3-BB34-87F909EC3977}" srcOrd="6" destOrd="0" presId="urn:microsoft.com/office/officeart/2005/8/layout/hList7"/>
    <dgm:cxn modelId="{F56C5188-DA74-4CE4-8ABF-E498717AD47A}" type="presParOf" srcId="{16C5FC02-58AF-44D3-BB34-87F909EC3977}" destId="{5632D3CA-0A7E-4F91-820A-1594363079DA}" srcOrd="0" destOrd="0" presId="urn:microsoft.com/office/officeart/2005/8/layout/hList7"/>
    <dgm:cxn modelId="{C97FD58C-CCC4-4A41-93F7-D52B88F8EB1D}" type="presParOf" srcId="{16C5FC02-58AF-44D3-BB34-87F909EC3977}" destId="{D1DCFFE7-9191-4199-86A9-9030141E713B}" srcOrd="1" destOrd="0" presId="urn:microsoft.com/office/officeart/2005/8/layout/hList7"/>
    <dgm:cxn modelId="{73E22FC3-0D20-44CF-BC7F-805F4C36D06C}" type="presParOf" srcId="{16C5FC02-58AF-44D3-BB34-87F909EC3977}" destId="{9DD202DA-AEF6-4BB3-882F-C3EBF2727C92}" srcOrd="2" destOrd="0" presId="urn:microsoft.com/office/officeart/2005/8/layout/hList7"/>
    <dgm:cxn modelId="{B79B623D-8C49-4AD8-89E3-D99656E71640}" type="presParOf" srcId="{16C5FC02-58AF-44D3-BB34-87F909EC3977}" destId="{3F050956-794D-4C58-8B05-72BD860BFA2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10EA36-482B-4C67-A19E-A3C68516A1A9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347CA76-EF6E-46B9-80B3-5A0BB21D859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EF1A14A-CBAE-4CC7-BBC7-91309430E50E}" type="parTrans" cxnId="{B5591D59-41A6-421C-A565-241E87ADB1D9}">
      <dgm:prSet/>
      <dgm:spPr/>
      <dgm:t>
        <a:bodyPr/>
        <a:lstStyle/>
        <a:p>
          <a:endParaRPr lang="zh-TW" altLang="en-US"/>
        </a:p>
      </dgm:t>
    </dgm:pt>
    <dgm:pt modelId="{48571FE5-BFF9-41B9-BA4F-AAC4C8FC089E}" type="sibTrans" cxnId="{B5591D59-41A6-421C-A565-241E87ADB1D9}">
      <dgm:prSet/>
      <dgm:spPr/>
      <dgm:t>
        <a:bodyPr/>
        <a:lstStyle/>
        <a:p>
          <a:endParaRPr lang="zh-TW" altLang="en-US"/>
        </a:p>
      </dgm:t>
    </dgm:pt>
    <dgm:pt modelId="{D5A818EA-C894-483F-84DD-6D9C7345F54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0C45DFE8-1A06-42F3-94CE-2BB8286FF05B}" type="parTrans" cxnId="{C40F2291-BEAE-44B8-96F8-CEFD3C849097}">
      <dgm:prSet/>
      <dgm:spPr/>
      <dgm:t>
        <a:bodyPr/>
        <a:lstStyle/>
        <a:p>
          <a:endParaRPr lang="zh-TW" altLang="en-US"/>
        </a:p>
      </dgm:t>
    </dgm:pt>
    <dgm:pt modelId="{172350F4-406E-4079-84D2-B33F519B53CC}" type="sibTrans" cxnId="{C40F2291-BEAE-44B8-96F8-CEFD3C849097}">
      <dgm:prSet/>
      <dgm:spPr/>
      <dgm:t>
        <a:bodyPr/>
        <a:lstStyle/>
        <a:p>
          <a:endParaRPr lang="zh-TW" altLang="en-US"/>
        </a:p>
      </dgm:t>
    </dgm:pt>
    <dgm:pt modelId="{4FD9EB4E-32E5-41ED-B4B8-E9A07044CA8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CF5D5D8-0E52-47C2-9AD5-3375F314FDF7}" type="parTrans" cxnId="{0508C029-FD53-4D38-843A-913D47C4D59D}">
      <dgm:prSet/>
      <dgm:spPr/>
      <dgm:t>
        <a:bodyPr/>
        <a:lstStyle/>
        <a:p>
          <a:endParaRPr lang="zh-TW" altLang="en-US"/>
        </a:p>
      </dgm:t>
    </dgm:pt>
    <dgm:pt modelId="{05B87139-1C21-461A-98DF-FD213520502F}" type="sibTrans" cxnId="{0508C029-FD53-4D38-843A-913D47C4D59D}">
      <dgm:prSet/>
      <dgm:spPr/>
      <dgm:t>
        <a:bodyPr/>
        <a:lstStyle/>
        <a:p>
          <a:endParaRPr lang="zh-TW" altLang="en-US"/>
        </a:p>
      </dgm:t>
    </dgm:pt>
    <dgm:pt modelId="{463C5E7B-0583-42E1-8DAD-C587D12BB1DD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0828C43-2875-4390-8C2C-5567C009C241}" type="parTrans" cxnId="{82658F19-26E0-4053-BB5F-49C0BF448C6D}">
      <dgm:prSet/>
      <dgm:spPr/>
      <dgm:t>
        <a:bodyPr/>
        <a:lstStyle/>
        <a:p>
          <a:endParaRPr lang="zh-TW" altLang="en-US"/>
        </a:p>
      </dgm:t>
    </dgm:pt>
    <dgm:pt modelId="{5928B572-E582-4B45-9A6F-F376479760F6}" type="sibTrans" cxnId="{82658F19-26E0-4053-BB5F-49C0BF448C6D}">
      <dgm:prSet/>
      <dgm:spPr/>
      <dgm:t>
        <a:bodyPr/>
        <a:lstStyle/>
        <a:p>
          <a:endParaRPr lang="zh-TW" altLang="en-US"/>
        </a:p>
      </dgm:t>
    </dgm:pt>
    <dgm:pt modelId="{ADD2734B-AAC4-43EE-BAAF-311A2F3E90F0}" type="pres">
      <dgm:prSet presAssocID="{B910EA36-482B-4C67-A19E-A3C68516A1A9}" presName="rootNode" presStyleCnt="0">
        <dgm:presLayoutVars>
          <dgm:chMax/>
          <dgm:chPref/>
          <dgm:dir/>
          <dgm:animLvl val="lvl"/>
        </dgm:presLayoutVars>
      </dgm:prSet>
      <dgm:spPr/>
    </dgm:pt>
    <dgm:pt modelId="{E2C832C1-2EAF-45DC-96C2-6092257E40FB}" type="pres">
      <dgm:prSet presAssocID="{0347CA76-EF6E-46B9-80B3-5A0BB21D8591}" presName="composite" presStyleCnt="0"/>
      <dgm:spPr/>
    </dgm:pt>
    <dgm:pt modelId="{10AEBA0A-F25E-43ED-BB0D-357CF3D25B08}" type="pres">
      <dgm:prSet presAssocID="{0347CA76-EF6E-46B9-80B3-5A0BB21D859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58E1CDF-3072-4CDB-90EB-5D45A241D173}" type="pres">
      <dgm:prSet presAssocID="{0347CA76-EF6E-46B9-80B3-5A0BB21D859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5B7BE1-D6FD-4BBF-B36B-30784D025C51}" type="pres">
      <dgm:prSet presAssocID="{0347CA76-EF6E-46B9-80B3-5A0BB21D859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F1437C5-DA2E-4B36-A36B-EA129C0124DE}" type="pres">
      <dgm:prSet presAssocID="{48571FE5-BFF9-41B9-BA4F-AAC4C8FC089E}" presName="sibTrans" presStyleCnt="0"/>
      <dgm:spPr/>
    </dgm:pt>
    <dgm:pt modelId="{10B2BB28-A6D3-489B-AB2E-205812A1CBA8}" type="pres">
      <dgm:prSet presAssocID="{4FD9EB4E-32E5-41ED-B4B8-E9A07044CA8D}" presName="composite" presStyleCnt="0"/>
      <dgm:spPr/>
    </dgm:pt>
    <dgm:pt modelId="{00FF1FBC-F0BA-4903-BF2A-9EBE7F0195D7}" type="pres">
      <dgm:prSet presAssocID="{4FD9EB4E-32E5-41ED-B4B8-E9A07044CA8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CC8EBFF-B6CF-43ED-829D-32CD4AB56F0F}" type="pres">
      <dgm:prSet presAssocID="{4FD9EB4E-32E5-41ED-B4B8-E9A07044CA8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40F0931-823D-4138-B459-700CA1BB9566}" type="pres">
      <dgm:prSet presAssocID="{4FD9EB4E-32E5-41ED-B4B8-E9A07044CA8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380650E-CF31-4DD5-80E2-B87F8D69DA82}" type="presOf" srcId="{0347CA76-EF6E-46B9-80B3-5A0BB21D8591}" destId="{10AEBA0A-F25E-43ED-BB0D-357CF3D25B08}" srcOrd="0" destOrd="0" presId="urn:microsoft.com/office/officeart/2008/layout/TitledPictureBlocks"/>
    <dgm:cxn modelId="{3DB494D6-9069-4846-9A9A-E093B71DBA41}" type="presOf" srcId="{B910EA36-482B-4C67-A19E-A3C68516A1A9}" destId="{ADD2734B-AAC4-43EE-BAAF-311A2F3E90F0}" srcOrd="0" destOrd="0" presId="urn:microsoft.com/office/officeart/2008/layout/TitledPictureBlocks"/>
    <dgm:cxn modelId="{C40F2291-BEAE-44B8-96F8-CEFD3C849097}" srcId="{0347CA76-EF6E-46B9-80B3-5A0BB21D8591}" destId="{D5A818EA-C894-483F-84DD-6D9C7345F543}" srcOrd="0" destOrd="0" parTransId="{0C45DFE8-1A06-42F3-94CE-2BB8286FF05B}" sibTransId="{172350F4-406E-4079-84D2-B33F519B53CC}"/>
    <dgm:cxn modelId="{632CF1E0-7515-4F16-959F-0648862A92FF}" type="presOf" srcId="{D5A818EA-C894-483F-84DD-6D9C7345F543}" destId="{3A5B7BE1-D6FD-4BBF-B36B-30784D025C51}" srcOrd="0" destOrd="0" presId="urn:microsoft.com/office/officeart/2008/layout/TitledPictureBlocks"/>
    <dgm:cxn modelId="{0375390C-3EE1-4F9F-A1A9-0F914FF50712}" type="presOf" srcId="{4FD9EB4E-32E5-41ED-B4B8-E9A07044CA8D}" destId="{00FF1FBC-F0BA-4903-BF2A-9EBE7F0195D7}" srcOrd="0" destOrd="0" presId="urn:microsoft.com/office/officeart/2008/layout/TitledPictureBlocks"/>
    <dgm:cxn modelId="{6D976BDD-2A85-4AC4-AA92-2F29353553A3}" type="presOf" srcId="{463C5E7B-0583-42E1-8DAD-C587D12BB1DD}" destId="{D40F0931-823D-4138-B459-700CA1BB9566}" srcOrd="0" destOrd="0" presId="urn:microsoft.com/office/officeart/2008/layout/TitledPictureBlocks"/>
    <dgm:cxn modelId="{B5591D59-41A6-421C-A565-241E87ADB1D9}" srcId="{B910EA36-482B-4C67-A19E-A3C68516A1A9}" destId="{0347CA76-EF6E-46B9-80B3-5A0BB21D8591}" srcOrd="0" destOrd="0" parTransId="{8EF1A14A-CBAE-4CC7-BBC7-91309430E50E}" sibTransId="{48571FE5-BFF9-41B9-BA4F-AAC4C8FC089E}"/>
    <dgm:cxn modelId="{0508C029-FD53-4D38-843A-913D47C4D59D}" srcId="{B910EA36-482B-4C67-A19E-A3C68516A1A9}" destId="{4FD9EB4E-32E5-41ED-B4B8-E9A07044CA8D}" srcOrd="1" destOrd="0" parTransId="{CCF5D5D8-0E52-47C2-9AD5-3375F314FDF7}" sibTransId="{05B87139-1C21-461A-98DF-FD213520502F}"/>
    <dgm:cxn modelId="{82658F19-26E0-4053-BB5F-49C0BF448C6D}" srcId="{4FD9EB4E-32E5-41ED-B4B8-E9A07044CA8D}" destId="{463C5E7B-0583-42E1-8DAD-C587D12BB1DD}" srcOrd="0" destOrd="0" parTransId="{D0828C43-2875-4390-8C2C-5567C009C241}" sibTransId="{5928B572-E582-4B45-9A6F-F376479760F6}"/>
    <dgm:cxn modelId="{C2D99930-D031-478F-85CD-983901FFA8AD}" type="presParOf" srcId="{ADD2734B-AAC4-43EE-BAAF-311A2F3E90F0}" destId="{E2C832C1-2EAF-45DC-96C2-6092257E40FB}" srcOrd="0" destOrd="0" presId="urn:microsoft.com/office/officeart/2008/layout/TitledPictureBlocks"/>
    <dgm:cxn modelId="{3B57715E-39D6-451E-89F0-8338494A11DB}" type="presParOf" srcId="{E2C832C1-2EAF-45DC-96C2-6092257E40FB}" destId="{10AEBA0A-F25E-43ED-BB0D-357CF3D25B08}" srcOrd="0" destOrd="0" presId="urn:microsoft.com/office/officeart/2008/layout/TitledPictureBlocks"/>
    <dgm:cxn modelId="{AAC2082A-19BA-4885-B4E1-955706F17041}" type="presParOf" srcId="{E2C832C1-2EAF-45DC-96C2-6092257E40FB}" destId="{D58E1CDF-3072-4CDB-90EB-5D45A241D173}" srcOrd="1" destOrd="0" presId="urn:microsoft.com/office/officeart/2008/layout/TitledPictureBlocks"/>
    <dgm:cxn modelId="{8881B602-D000-4C13-B9A9-877CCD1B073F}" type="presParOf" srcId="{E2C832C1-2EAF-45DC-96C2-6092257E40FB}" destId="{3A5B7BE1-D6FD-4BBF-B36B-30784D025C51}" srcOrd="2" destOrd="0" presId="urn:microsoft.com/office/officeart/2008/layout/TitledPictureBlocks"/>
    <dgm:cxn modelId="{DC3F2C05-72CB-4A4F-A9C2-4D0F2962DECD}" type="presParOf" srcId="{ADD2734B-AAC4-43EE-BAAF-311A2F3E90F0}" destId="{CF1437C5-DA2E-4B36-A36B-EA129C0124DE}" srcOrd="1" destOrd="0" presId="urn:microsoft.com/office/officeart/2008/layout/TitledPictureBlocks"/>
    <dgm:cxn modelId="{5A33B8A4-1C84-4A02-8E75-DDA839C9F2C1}" type="presParOf" srcId="{ADD2734B-AAC4-43EE-BAAF-311A2F3E90F0}" destId="{10B2BB28-A6D3-489B-AB2E-205812A1CBA8}" srcOrd="2" destOrd="0" presId="urn:microsoft.com/office/officeart/2008/layout/TitledPictureBlocks"/>
    <dgm:cxn modelId="{3A124D7E-33CF-4ED4-9F1B-A0CE41FF6EBA}" type="presParOf" srcId="{10B2BB28-A6D3-489B-AB2E-205812A1CBA8}" destId="{00FF1FBC-F0BA-4903-BF2A-9EBE7F0195D7}" srcOrd="0" destOrd="0" presId="urn:microsoft.com/office/officeart/2008/layout/TitledPictureBlocks"/>
    <dgm:cxn modelId="{69805AC9-9B85-4BD8-9021-BAF25BB4D428}" type="presParOf" srcId="{10B2BB28-A6D3-489B-AB2E-205812A1CBA8}" destId="{ECC8EBFF-B6CF-43ED-829D-32CD4AB56F0F}" srcOrd="1" destOrd="0" presId="urn:microsoft.com/office/officeart/2008/layout/TitledPictureBlocks"/>
    <dgm:cxn modelId="{41F909BF-09B8-498C-97A3-3A15803C010A}" type="presParOf" srcId="{10B2BB28-A6D3-489B-AB2E-205812A1CBA8}" destId="{D40F0931-823D-4138-B459-700CA1BB956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5002C5-1493-449C-B738-5598F2CD38A6}" type="doc">
      <dgm:prSet loTypeId="urn:microsoft.com/office/officeart/2005/8/layout/radial2" loCatId="relationship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C0B1F11-93FC-4179-A716-249470859826}">
      <dgm:prSet/>
      <dgm:spPr/>
      <dgm:t>
        <a:bodyPr/>
        <a:lstStyle/>
        <a:p>
          <a:pPr rtl="0"/>
          <a:r>
            <a:rPr lang="zh-TW" dirty="0" smtClean="0">
              <a:solidFill>
                <a:srgbClr val="FF33CC"/>
              </a:solidFill>
            </a:rPr>
            <a:t>衛福部</a:t>
          </a:r>
          <a:r>
            <a:rPr lang="zh-TW" dirty="0" smtClean="0">
              <a:solidFill>
                <a:srgbClr val="FF33CC"/>
              </a:solidFill>
              <a:hlinkClick xmlns:r="http://schemas.openxmlformats.org/officeDocument/2006/relationships" r:id="rId1"/>
            </a:rPr>
            <a:t>疾</a:t>
          </a:r>
          <a:r>
            <a:rPr lang="zh-TW" dirty="0" smtClean="0">
              <a:solidFill>
                <a:srgbClr val="FF33CC"/>
              </a:solidFill>
            </a:rPr>
            <a:t>管署</a:t>
          </a:r>
          <a:endParaRPr lang="zh-TW" dirty="0">
            <a:solidFill>
              <a:srgbClr val="FF33CC"/>
            </a:solidFill>
          </a:endParaRPr>
        </a:p>
      </dgm:t>
    </dgm:pt>
    <dgm:pt modelId="{B989ED36-351C-47D4-AE0F-361E15C7DE2E}" type="parTrans" cxnId="{2D654FE3-B6CF-4F33-8274-3C6158182C33}">
      <dgm:prSet/>
      <dgm:spPr/>
      <dgm:t>
        <a:bodyPr/>
        <a:lstStyle/>
        <a:p>
          <a:endParaRPr lang="zh-TW" altLang="en-US"/>
        </a:p>
      </dgm:t>
    </dgm:pt>
    <dgm:pt modelId="{0ACC9924-F94C-42B3-BDFE-051D55D35EB9}" type="sibTrans" cxnId="{2D654FE3-B6CF-4F33-8274-3C6158182C33}">
      <dgm:prSet/>
      <dgm:spPr/>
      <dgm:t>
        <a:bodyPr/>
        <a:lstStyle/>
        <a:p>
          <a:endParaRPr lang="zh-TW" altLang="en-US"/>
        </a:p>
      </dgm:t>
    </dgm:pt>
    <dgm:pt modelId="{D11F22F0-F650-4DBA-84CD-214D27ABDC3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A9E62D1-E700-41DF-88AC-1A932776C5C9}" type="parTrans" cxnId="{1D2E8818-E380-4448-905E-C812EF046FE9}">
      <dgm:prSet/>
      <dgm:spPr/>
      <dgm:t>
        <a:bodyPr/>
        <a:lstStyle/>
        <a:p>
          <a:endParaRPr lang="zh-TW" altLang="en-US"/>
        </a:p>
      </dgm:t>
    </dgm:pt>
    <dgm:pt modelId="{7B1C2976-3E3C-4B03-A706-B68E275D63CD}" type="sibTrans" cxnId="{1D2E8818-E380-4448-905E-C812EF046FE9}">
      <dgm:prSet/>
      <dgm:spPr/>
      <dgm:t>
        <a:bodyPr/>
        <a:lstStyle/>
        <a:p>
          <a:endParaRPr lang="zh-TW" altLang="en-US"/>
        </a:p>
      </dgm:t>
    </dgm:pt>
    <dgm:pt modelId="{39596A6C-CA41-469B-8708-4DEDAF38D930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7C1336FC-E16B-49D9-BAD3-B9AE3B78681B}" type="parTrans" cxnId="{9EFCAA14-4E66-499D-A4A9-4299855E5D06}">
      <dgm:prSet/>
      <dgm:spPr/>
      <dgm:t>
        <a:bodyPr/>
        <a:lstStyle/>
        <a:p>
          <a:endParaRPr lang="zh-TW" altLang="en-US"/>
        </a:p>
      </dgm:t>
    </dgm:pt>
    <dgm:pt modelId="{902279F1-FF70-4D36-8534-6A1E61AADA0D}" type="sibTrans" cxnId="{9EFCAA14-4E66-499D-A4A9-4299855E5D06}">
      <dgm:prSet/>
      <dgm:spPr/>
      <dgm:t>
        <a:bodyPr/>
        <a:lstStyle/>
        <a:p>
          <a:endParaRPr lang="zh-TW" altLang="en-US"/>
        </a:p>
      </dgm:t>
    </dgm:pt>
    <dgm:pt modelId="{01447B3E-B585-4DA4-8816-B015E1F4AC21}">
      <dgm:prSet/>
      <dgm:spPr/>
      <dgm:t>
        <a:bodyPr/>
        <a:lstStyle/>
        <a:p>
          <a:pPr rtl="0"/>
          <a:r>
            <a:rPr lang="zh-TW" dirty="0" smtClean="0">
              <a:solidFill>
                <a:srgbClr val="DC34B8"/>
              </a:solidFill>
            </a:rPr>
            <a:t>防疫小</a:t>
          </a:r>
          <a:r>
            <a:rPr lang="zh-TW" dirty="0" smtClean="0">
              <a:hlinkClick xmlns:r="http://schemas.openxmlformats.org/officeDocument/2006/relationships" r:id="rId2"/>
            </a:rPr>
            <a:t>測驗</a:t>
          </a:r>
          <a:endParaRPr lang="zh-TW" dirty="0"/>
        </a:p>
      </dgm:t>
    </dgm:pt>
    <dgm:pt modelId="{D190BD77-34AF-4F42-BC2F-63736FC29D48}" type="parTrans" cxnId="{9CB109C7-B3A7-4C96-9E67-F00409B0610A}">
      <dgm:prSet/>
      <dgm:spPr/>
      <dgm:t>
        <a:bodyPr/>
        <a:lstStyle/>
        <a:p>
          <a:endParaRPr lang="zh-TW" altLang="en-US"/>
        </a:p>
      </dgm:t>
    </dgm:pt>
    <dgm:pt modelId="{77A709A5-EBAE-4D27-9FED-28748AED370D}" type="sibTrans" cxnId="{9CB109C7-B3A7-4C96-9E67-F00409B0610A}">
      <dgm:prSet/>
      <dgm:spPr/>
      <dgm:t>
        <a:bodyPr/>
        <a:lstStyle/>
        <a:p>
          <a:endParaRPr lang="zh-TW" altLang="en-US"/>
        </a:p>
      </dgm:t>
    </dgm:pt>
    <dgm:pt modelId="{987639E3-F98C-41B9-96D5-3F00FD1F5E2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4B988E5-2D4B-4A5B-8FD7-D6B123620493}" type="parTrans" cxnId="{7C60AEE1-C7CF-4E02-896A-D4FD1E4BED29}">
      <dgm:prSet/>
      <dgm:spPr/>
      <dgm:t>
        <a:bodyPr/>
        <a:lstStyle/>
        <a:p>
          <a:endParaRPr lang="zh-TW" altLang="en-US"/>
        </a:p>
      </dgm:t>
    </dgm:pt>
    <dgm:pt modelId="{73D7FF1C-DE19-4C16-A35F-22F72C0030A4}" type="sibTrans" cxnId="{7C60AEE1-C7CF-4E02-896A-D4FD1E4BED29}">
      <dgm:prSet/>
      <dgm:spPr/>
      <dgm:t>
        <a:bodyPr/>
        <a:lstStyle/>
        <a:p>
          <a:endParaRPr lang="zh-TW" altLang="en-US"/>
        </a:p>
      </dgm:t>
    </dgm:pt>
    <dgm:pt modelId="{4A739569-5D6E-4B59-B5C0-6D08E819870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A1B52B8-FB22-41C4-9EFA-DE08328E1659}" type="parTrans" cxnId="{F5BDF19D-BCF8-444E-811A-00B765266E80}">
      <dgm:prSet/>
      <dgm:spPr/>
      <dgm:t>
        <a:bodyPr/>
        <a:lstStyle/>
        <a:p>
          <a:endParaRPr lang="zh-TW" altLang="en-US"/>
        </a:p>
      </dgm:t>
    </dgm:pt>
    <dgm:pt modelId="{6C446685-4654-4C5F-9E1E-364E1D3331E8}" type="sibTrans" cxnId="{F5BDF19D-BCF8-444E-811A-00B765266E80}">
      <dgm:prSet/>
      <dgm:spPr/>
      <dgm:t>
        <a:bodyPr/>
        <a:lstStyle/>
        <a:p>
          <a:endParaRPr lang="zh-TW" altLang="en-US"/>
        </a:p>
      </dgm:t>
    </dgm:pt>
    <dgm:pt modelId="{3EFAACB4-720A-4C10-907C-FC5BC1EA2216}">
      <dgm:prSet/>
      <dgm:spPr/>
      <dgm:t>
        <a:bodyPr/>
        <a:lstStyle/>
        <a:p>
          <a:pPr rtl="0"/>
          <a:r>
            <a:rPr lang="zh-TW" altLang="en-US" dirty="0" smtClean="0">
              <a:solidFill>
                <a:srgbClr val="FF33CC"/>
              </a:solidFill>
            </a:rPr>
            <a:t>防疫影片</a:t>
          </a:r>
          <a:r>
            <a:rPr lang="zh-TW" altLang="en-US" dirty="0" smtClean="0">
              <a:solidFill>
                <a:srgbClr val="FF33CC"/>
              </a:solidFill>
              <a:hlinkClick xmlns:r="http://schemas.openxmlformats.org/officeDocument/2006/relationships" r:id="rId3"/>
            </a:rPr>
            <a:t>：</a:t>
          </a:r>
          <a:endParaRPr lang="zh-TW" dirty="0">
            <a:solidFill>
              <a:srgbClr val="FF33CC"/>
            </a:solidFill>
          </a:endParaRPr>
        </a:p>
      </dgm:t>
    </dgm:pt>
    <dgm:pt modelId="{94746C2E-C33B-4B7B-AB82-07889879A10C}" type="parTrans" cxnId="{5EE61403-A39D-4D96-BDE9-20D43ACBB598}">
      <dgm:prSet/>
      <dgm:spPr/>
      <dgm:t>
        <a:bodyPr/>
        <a:lstStyle/>
        <a:p>
          <a:endParaRPr lang="zh-TW" altLang="en-US"/>
        </a:p>
      </dgm:t>
    </dgm:pt>
    <dgm:pt modelId="{1F927BF4-55E4-45BC-B932-1E858C0FF5DC}" type="sibTrans" cxnId="{5EE61403-A39D-4D96-BDE9-20D43ACBB598}">
      <dgm:prSet/>
      <dgm:spPr/>
      <dgm:t>
        <a:bodyPr/>
        <a:lstStyle/>
        <a:p>
          <a:endParaRPr lang="zh-TW" altLang="en-US"/>
        </a:p>
      </dgm:t>
    </dgm:pt>
    <dgm:pt modelId="{581ABD01-CC08-4A5E-9106-1C0EFE1552F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1A120B52-38A8-47D9-A3CF-9D37B259027C}" type="parTrans" cxnId="{04AAE67A-8359-4CC2-BD0B-F134C8FD46FE}">
      <dgm:prSet/>
      <dgm:spPr/>
      <dgm:t>
        <a:bodyPr/>
        <a:lstStyle/>
        <a:p>
          <a:endParaRPr lang="zh-TW" altLang="en-US"/>
        </a:p>
      </dgm:t>
    </dgm:pt>
    <dgm:pt modelId="{35410693-57F9-4DF3-B7EA-B5ADC4A0396E}" type="sibTrans" cxnId="{04AAE67A-8359-4CC2-BD0B-F134C8FD46FE}">
      <dgm:prSet/>
      <dgm:spPr/>
      <dgm:t>
        <a:bodyPr/>
        <a:lstStyle/>
        <a:p>
          <a:endParaRPr lang="zh-TW" altLang="en-US"/>
        </a:p>
      </dgm:t>
    </dgm:pt>
    <dgm:pt modelId="{119DBF35-E2CC-43FC-88E5-1D16B38B6CA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CA3F303-D8EC-4F5E-9669-C7B447DEC910}" type="parTrans" cxnId="{0AA905F9-8277-4413-B9B3-40072B0D23EF}">
      <dgm:prSet/>
      <dgm:spPr/>
      <dgm:t>
        <a:bodyPr/>
        <a:lstStyle/>
        <a:p>
          <a:endParaRPr lang="zh-TW" altLang="en-US"/>
        </a:p>
      </dgm:t>
    </dgm:pt>
    <dgm:pt modelId="{4A7A6039-927F-409B-A295-7E46949E02DC}" type="sibTrans" cxnId="{0AA905F9-8277-4413-B9B3-40072B0D23EF}">
      <dgm:prSet/>
      <dgm:spPr/>
      <dgm:t>
        <a:bodyPr/>
        <a:lstStyle/>
        <a:p>
          <a:endParaRPr lang="zh-TW" altLang="en-US"/>
        </a:p>
      </dgm:t>
    </dgm:pt>
    <dgm:pt modelId="{C260DC19-2B0E-4202-A5CB-5959ED6FD9F1}" type="pres">
      <dgm:prSet presAssocID="{CE5002C5-1493-449C-B738-5598F2CD38A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32F17D9-58AE-4EF5-A046-D49F76ECE4E0}" type="pres">
      <dgm:prSet presAssocID="{CE5002C5-1493-449C-B738-5598F2CD38A6}" presName="cycle" presStyleCnt="0"/>
      <dgm:spPr/>
    </dgm:pt>
    <dgm:pt modelId="{8D613990-5282-4D3E-AD70-D490F7819156}" type="pres">
      <dgm:prSet presAssocID="{CE5002C5-1493-449C-B738-5598F2CD38A6}" presName="centerShape" presStyleCnt="0"/>
      <dgm:spPr/>
    </dgm:pt>
    <dgm:pt modelId="{F773BB92-7FB2-4153-ACC6-DA7E85AB73FB}" type="pres">
      <dgm:prSet presAssocID="{CE5002C5-1493-449C-B738-5598F2CD38A6}" presName="connSite" presStyleLbl="node1" presStyleIdx="0" presStyleCnt="4"/>
      <dgm:spPr/>
    </dgm:pt>
    <dgm:pt modelId="{2C99B453-3DFE-4D57-ACB6-065C97CA540B}" type="pres">
      <dgm:prSet presAssocID="{CE5002C5-1493-449C-B738-5598F2CD38A6}" presName="visible" presStyleLbl="node1" presStyleIdx="0" presStyleCnt="4" custScaleX="102770" custLinFactNeighborX="401" custLinFactNeighborY="-8371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5F8154-6DD1-41DA-AFC7-B26CACD4334B}" type="pres">
      <dgm:prSet presAssocID="{B989ED36-351C-47D4-AE0F-361E15C7DE2E}" presName="Name25" presStyleLbl="parChTrans1D1" presStyleIdx="0" presStyleCnt="3"/>
      <dgm:spPr/>
    </dgm:pt>
    <dgm:pt modelId="{1D6EC9F8-6474-42C4-8AB8-2FBA4325990A}" type="pres">
      <dgm:prSet presAssocID="{1C0B1F11-93FC-4179-A716-249470859826}" presName="node" presStyleCnt="0"/>
      <dgm:spPr/>
    </dgm:pt>
    <dgm:pt modelId="{D2F00A02-A7C2-479C-8AA9-2B35EDEBAF48}" type="pres">
      <dgm:prSet presAssocID="{1C0B1F11-93FC-4179-A716-249470859826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D7AED954-A37D-4932-986E-1140293CA5BF}" type="pres">
      <dgm:prSet presAssocID="{1C0B1F11-93FC-4179-A716-249470859826}" presName="childNode" presStyleLbl="revTx" presStyleIdx="0" presStyleCnt="3">
        <dgm:presLayoutVars>
          <dgm:bulletEnabled val="1"/>
        </dgm:presLayoutVars>
      </dgm:prSet>
      <dgm:spPr/>
    </dgm:pt>
    <dgm:pt modelId="{A74ECF14-68E7-4965-A30B-1BB52AE51B70}" type="pres">
      <dgm:prSet presAssocID="{D190BD77-34AF-4F42-BC2F-63736FC29D48}" presName="Name25" presStyleLbl="parChTrans1D1" presStyleIdx="1" presStyleCnt="3"/>
      <dgm:spPr/>
    </dgm:pt>
    <dgm:pt modelId="{35C1CB34-CE57-4EEA-84E2-C920BBDCFB3E}" type="pres">
      <dgm:prSet presAssocID="{01447B3E-B585-4DA4-8816-B015E1F4AC21}" presName="node" presStyleCnt="0"/>
      <dgm:spPr/>
    </dgm:pt>
    <dgm:pt modelId="{1AFCB83E-966E-43AA-9B35-84BB73BEC837}" type="pres">
      <dgm:prSet presAssocID="{01447B3E-B585-4DA4-8816-B015E1F4AC2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0ABF5EBC-B93C-4108-B631-04215DA08AE8}" type="pres">
      <dgm:prSet presAssocID="{01447B3E-B585-4DA4-8816-B015E1F4AC2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2DFAB6-DF11-4460-98A4-AC5364CFC1AB}" type="pres">
      <dgm:prSet presAssocID="{94746C2E-C33B-4B7B-AB82-07889879A10C}" presName="Name25" presStyleLbl="parChTrans1D1" presStyleIdx="2" presStyleCnt="3"/>
      <dgm:spPr/>
    </dgm:pt>
    <dgm:pt modelId="{F7542EBE-8A37-4C35-8B7B-096FB46B71F5}" type="pres">
      <dgm:prSet presAssocID="{3EFAACB4-720A-4C10-907C-FC5BC1EA2216}" presName="node" presStyleCnt="0"/>
      <dgm:spPr/>
    </dgm:pt>
    <dgm:pt modelId="{925449E5-C248-4656-8367-89E07E43C250}" type="pres">
      <dgm:prSet presAssocID="{3EFAACB4-720A-4C10-907C-FC5BC1EA221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D9C474-57C2-4083-9A2A-F0668A94D3B9}" type="pres">
      <dgm:prSet presAssocID="{3EFAACB4-720A-4C10-907C-FC5BC1EA2216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CB109C7-B3A7-4C96-9E67-F00409B0610A}" srcId="{CE5002C5-1493-449C-B738-5598F2CD38A6}" destId="{01447B3E-B585-4DA4-8816-B015E1F4AC21}" srcOrd="1" destOrd="0" parTransId="{D190BD77-34AF-4F42-BC2F-63736FC29D48}" sibTransId="{77A709A5-EBAE-4D27-9FED-28748AED370D}"/>
    <dgm:cxn modelId="{BEF6A24B-117F-4A20-85ED-8486D4A557E5}" type="presOf" srcId="{CE5002C5-1493-449C-B738-5598F2CD38A6}" destId="{C260DC19-2B0E-4202-A5CB-5959ED6FD9F1}" srcOrd="0" destOrd="0" presId="urn:microsoft.com/office/officeart/2005/8/layout/radial2"/>
    <dgm:cxn modelId="{7C60AEE1-C7CF-4E02-896A-D4FD1E4BED29}" srcId="{01447B3E-B585-4DA4-8816-B015E1F4AC21}" destId="{987639E3-F98C-41B9-96D5-3F00FD1F5E28}" srcOrd="0" destOrd="0" parTransId="{54B988E5-2D4B-4A5B-8FD7-D6B123620493}" sibTransId="{73D7FF1C-DE19-4C16-A35F-22F72C0030A4}"/>
    <dgm:cxn modelId="{1D2E8818-E380-4448-905E-C812EF046FE9}" srcId="{1C0B1F11-93FC-4179-A716-249470859826}" destId="{D11F22F0-F650-4DBA-84CD-214D27ABDC31}" srcOrd="0" destOrd="0" parTransId="{5A9E62D1-E700-41DF-88AC-1A932776C5C9}" sibTransId="{7B1C2976-3E3C-4B03-A706-B68E275D63CD}"/>
    <dgm:cxn modelId="{0AA905F9-8277-4413-B9B3-40072B0D23EF}" srcId="{3EFAACB4-720A-4C10-907C-FC5BC1EA2216}" destId="{119DBF35-E2CC-43FC-88E5-1D16B38B6CA0}" srcOrd="1" destOrd="0" parTransId="{3CA3F303-D8EC-4F5E-9669-C7B447DEC910}" sibTransId="{4A7A6039-927F-409B-A295-7E46949E02DC}"/>
    <dgm:cxn modelId="{276E71E0-8A4E-42C1-8A17-E8D425D5CBDA}" type="presOf" srcId="{119DBF35-E2CC-43FC-88E5-1D16B38B6CA0}" destId="{32D9C474-57C2-4083-9A2A-F0668A94D3B9}" srcOrd="0" destOrd="1" presId="urn:microsoft.com/office/officeart/2005/8/layout/radial2"/>
    <dgm:cxn modelId="{138E10E7-F57B-4958-AF43-01AFE00D7AF5}" type="presOf" srcId="{3EFAACB4-720A-4C10-907C-FC5BC1EA2216}" destId="{925449E5-C248-4656-8367-89E07E43C250}" srcOrd="0" destOrd="0" presId="urn:microsoft.com/office/officeart/2005/8/layout/radial2"/>
    <dgm:cxn modelId="{2D654FE3-B6CF-4F33-8274-3C6158182C33}" srcId="{CE5002C5-1493-449C-B738-5598F2CD38A6}" destId="{1C0B1F11-93FC-4179-A716-249470859826}" srcOrd="0" destOrd="0" parTransId="{B989ED36-351C-47D4-AE0F-361E15C7DE2E}" sibTransId="{0ACC9924-F94C-42B3-BDFE-051D55D35EB9}"/>
    <dgm:cxn modelId="{75803B51-078A-4454-9DC6-68EA5E3F6685}" type="presOf" srcId="{B989ED36-351C-47D4-AE0F-361E15C7DE2E}" destId="{575F8154-6DD1-41DA-AFC7-B26CACD4334B}" srcOrd="0" destOrd="0" presId="urn:microsoft.com/office/officeart/2005/8/layout/radial2"/>
    <dgm:cxn modelId="{9EFCAA14-4E66-499D-A4A9-4299855E5D06}" srcId="{1C0B1F11-93FC-4179-A716-249470859826}" destId="{39596A6C-CA41-469B-8708-4DEDAF38D930}" srcOrd="1" destOrd="0" parTransId="{7C1336FC-E16B-49D9-BAD3-B9AE3B78681B}" sibTransId="{902279F1-FF70-4D36-8534-6A1E61AADA0D}"/>
    <dgm:cxn modelId="{FAC12B57-F83E-4B97-A0CF-CC989DECB3D0}" type="presOf" srcId="{94746C2E-C33B-4B7B-AB82-07889879A10C}" destId="{5B2DFAB6-DF11-4460-98A4-AC5364CFC1AB}" srcOrd="0" destOrd="0" presId="urn:microsoft.com/office/officeart/2005/8/layout/radial2"/>
    <dgm:cxn modelId="{F5BDF19D-BCF8-444E-811A-00B765266E80}" srcId="{01447B3E-B585-4DA4-8816-B015E1F4AC21}" destId="{4A739569-5D6E-4B59-B5C0-6D08E819870F}" srcOrd="1" destOrd="0" parTransId="{DA1B52B8-FB22-41C4-9EFA-DE08328E1659}" sibTransId="{6C446685-4654-4C5F-9E1E-364E1D3331E8}"/>
    <dgm:cxn modelId="{31671AFE-3BE2-40EB-A071-27935D9B0888}" type="presOf" srcId="{01447B3E-B585-4DA4-8816-B015E1F4AC21}" destId="{1AFCB83E-966E-43AA-9B35-84BB73BEC837}" srcOrd="0" destOrd="0" presId="urn:microsoft.com/office/officeart/2005/8/layout/radial2"/>
    <dgm:cxn modelId="{DE694B49-FC39-49D0-AD77-9EF370FE6AD5}" type="presOf" srcId="{1C0B1F11-93FC-4179-A716-249470859826}" destId="{D2F00A02-A7C2-479C-8AA9-2B35EDEBAF48}" srcOrd="0" destOrd="0" presId="urn:microsoft.com/office/officeart/2005/8/layout/radial2"/>
    <dgm:cxn modelId="{B3C28EBB-7F46-413B-9947-B1FFD4BFF669}" type="presOf" srcId="{D11F22F0-F650-4DBA-84CD-214D27ABDC31}" destId="{D7AED954-A37D-4932-986E-1140293CA5BF}" srcOrd="0" destOrd="0" presId="urn:microsoft.com/office/officeart/2005/8/layout/radial2"/>
    <dgm:cxn modelId="{755C7B3A-1777-4472-9E4B-2625847CDB3F}" type="presOf" srcId="{581ABD01-CC08-4A5E-9106-1C0EFE1552F4}" destId="{32D9C474-57C2-4083-9A2A-F0668A94D3B9}" srcOrd="0" destOrd="0" presId="urn:microsoft.com/office/officeart/2005/8/layout/radial2"/>
    <dgm:cxn modelId="{1C66E437-8006-4A59-B3B8-6590E371E568}" type="presOf" srcId="{4A739569-5D6E-4B59-B5C0-6D08E819870F}" destId="{0ABF5EBC-B93C-4108-B631-04215DA08AE8}" srcOrd="0" destOrd="1" presId="urn:microsoft.com/office/officeart/2005/8/layout/radial2"/>
    <dgm:cxn modelId="{5EE61403-A39D-4D96-BDE9-20D43ACBB598}" srcId="{CE5002C5-1493-449C-B738-5598F2CD38A6}" destId="{3EFAACB4-720A-4C10-907C-FC5BC1EA2216}" srcOrd="2" destOrd="0" parTransId="{94746C2E-C33B-4B7B-AB82-07889879A10C}" sibTransId="{1F927BF4-55E4-45BC-B932-1E858C0FF5DC}"/>
    <dgm:cxn modelId="{1C3813DE-34F5-4C39-B77E-52477C8D2AC9}" type="presOf" srcId="{D190BD77-34AF-4F42-BC2F-63736FC29D48}" destId="{A74ECF14-68E7-4965-A30B-1BB52AE51B70}" srcOrd="0" destOrd="0" presId="urn:microsoft.com/office/officeart/2005/8/layout/radial2"/>
    <dgm:cxn modelId="{04AAE67A-8359-4CC2-BD0B-F134C8FD46FE}" srcId="{3EFAACB4-720A-4C10-907C-FC5BC1EA2216}" destId="{581ABD01-CC08-4A5E-9106-1C0EFE1552F4}" srcOrd="0" destOrd="0" parTransId="{1A120B52-38A8-47D9-A3CF-9D37B259027C}" sibTransId="{35410693-57F9-4DF3-B7EA-B5ADC4A0396E}"/>
    <dgm:cxn modelId="{6996C8F7-944D-42BC-ADEE-6552D9BA32FF}" type="presOf" srcId="{987639E3-F98C-41B9-96D5-3F00FD1F5E28}" destId="{0ABF5EBC-B93C-4108-B631-04215DA08AE8}" srcOrd="0" destOrd="0" presId="urn:microsoft.com/office/officeart/2005/8/layout/radial2"/>
    <dgm:cxn modelId="{AA64B83A-42BD-4FB0-9911-FDAD29023769}" type="presOf" srcId="{39596A6C-CA41-469B-8708-4DEDAF38D930}" destId="{D7AED954-A37D-4932-986E-1140293CA5BF}" srcOrd="0" destOrd="1" presId="urn:microsoft.com/office/officeart/2005/8/layout/radial2"/>
    <dgm:cxn modelId="{FC6440C4-1A66-423E-9CAA-5B946FDEDA2A}" type="presParOf" srcId="{C260DC19-2B0E-4202-A5CB-5959ED6FD9F1}" destId="{F32F17D9-58AE-4EF5-A046-D49F76ECE4E0}" srcOrd="0" destOrd="0" presId="urn:microsoft.com/office/officeart/2005/8/layout/radial2"/>
    <dgm:cxn modelId="{6CC3E0C5-5199-4258-8818-E4E26ADE118F}" type="presParOf" srcId="{F32F17D9-58AE-4EF5-A046-D49F76ECE4E0}" destId="{8D613990-5282-4D3E-AD70-D490F7819156}" srcOrd="0" destOrd="0" presId="urn:microsoft.com/office/officeart/2005/8/layout/radial2"/>
    <dgm:cxn modelId="{FA027205-5F5B-4A6A-9DBC-8FD65BDA873B}" type="presParOf" srcId="{8D613990-5282-4D3E-AD70-D490F7819156}" destId="{F773BB92-7FB2-4153-ACC6-DA7E85AB73FB}" srcOrd="0" destOrd="0" presId="urn:microsoft.com/office/officeart/2005/8/layout/radial2"/>
    <dgm:cxn modelId="{D6C482BB-0659-4E24-A968-19CFC57F68AF}" type="presParOf" srcId="{8D613990-5282-4D3E-AD70-D490F7819156}" destId="{2C99B453-3DFE-4D57-ACB6-065C97CA540B}" srcOrd="1" destOrd="0" presId="urn:microsoft.com/office/officeart/2005/8/layout/radial2"/>
    <dgm:cxn modelId="{59C589ED-761C-4652-BD71-AA1AD238A188}" type="presParOf" srcId="{F32F17D9-58AE-4EF5-A046-D49F76ECE4E0}" destId="{575F8154-6DD1-41DA-AFC7-B26CACD4334B}" srcOrd="1" destOrd="0" presId="urn:microsoft.com/office/officeart/2005/8/layout/radial2"/>
    <dgm:cxn modelId="{627D6309-98A0-428A-A357-BC463E88E4F6}" type="presParOf" srcId="{F32F17D9-58AE-4EF5-A046-D49F76ECE4E0}" destId="{1D6EC9F8-6474-42C4-8AB8-2FBA4325990A}" srcOrd="2" destOrd="0" presId="urn:microsoft.com/office/officeart/2005/8/layout/radial2"/>
    <dgm:cxn modelId="{4BF0437B-71FD-4FAD-94D6-512616C5D7E8}" type="presParOf" srcId="{1D6EC9F8-6474-42C4-8AB8-2FBA4325990A}" destId="{D2F00A02-A7C2-479C-8AA9-2B35EDEBAF48}" srcOrd="0" destOrd="0" presId="urn:microsoft.com/office/officeart/2005/8/layout/radial2"/>
    <dgm:cxn modelId="{2999432C-D1FF-4AF0-81E4-AC478406BF33}" type="presParOf" srcId="{1D6EC9F8-6474-42C4-8AB8-2FBA4325990A}" destId="{D7AED954-A37D-4932-986E-1140293CA5BF}" srcOrd="1" destOrd="0" presId="urn:microsoft.com/office/officeart/2005/8/layout/radial2"/>
    <dgm:cxn modelId="{C7C9B919-A6F5-423B-AF1E-417E0569E27C}" type="presParOf" srcId="{F32F17D9-58AE-4EF5-A046-D49F76ECE4E0}" destId="{A74ECF14-68E7-4965-A30B-1BB52AE51B70}" srcOrd="3" destOrd="0" presId="urn:microsoft.com/office/officeart/2005/8/layout/radial2"/>
    <dgm:cxn modelId="{98192458-6331-4324-8086-33E28FD837FC}" type="presParOf" srcId="{F32F17D9-58AE-4EF5-A046-D49F76ECE4E0}" destId="{35C1CB34-CE57-4EEA-84E2-C920BBDCFB3E}" srcOrd="4" destOrd="0" presId="urn:microsoft.com/office/officeart/2005/8/layout/radial2"/>
    <dgm:cxn modelId="{EDACF711-E99C-400E-B207-44CFC1A153ED}" type="presParOf" srcId="{35C1CB34-CE57-4EEA-84E2-C920BBDCFB3E}" destId="{1AFCB83E-966E-43AA-9B35-84BB73BEC837}" srcOrd="0" destOrd="0" presId="urn:microsoft.com/office/officeart/2005/8/layout/radial2"/>
    <dgm:cxn modelId="{745ACC72-BA47-4397-B246-6205E09931E0}" type="presParOf" srcId="{35C1CB34-CE57-4EEA-84E2-C920BBDCFB3E}" destId="{0ABF5EBC-B93C-4108-B631-04215DA08AE8}" srcOrd="1" destOrd="0" presId="urn:microsoft.com/office/officeart/2005/8/layout/radial2"/>
    <dgm:cxn modelId="{A86EE2B3-44A4-4F3A-9851-B9D145C52E8A}" type="presParOf" srcId="{F32F17D9-58AE-4EF5-A046-D49F76ECE4E0}" destId="{5B2DFAB6-DF11-4460-98A4-AC5364CFC1AB}" srcOrd="5" destOrd="0" presId="urn:microsoft.com/office/officeart/2005/8/layout/radial2"/>
    <dgm:cxn modelId="{946FF340-9295-4E1B-B722-C7029628D7CB}" type="presParOf" srcId="{F32F17D9-58AE-4EF5-A046-D49F76ECE4E0}" destId="{F7542EBE-8A37-4C35-8B7B-096FB46B71F5}" srcOrd="6" destOrd="0" presId="urn:microsoft.com/office/officeart/2005/8/layout/radial2"/>
    <dgm:cxn modelId="{E684E342-CD4C-40CE-B81D-7E30FCC3A102}" type="presParOf" srcId="{F7542EBE-8A37-4C35-8B7B-096FB46B71F5}" destId="{925449E5-C248-4656-8367-89E07E43C250}" srcOrd="0" destOrd="0" presId="urn:microsoft.com/office/officeart/2005/8/layout/radial2"/>
    <dgm:cxn modelId="{0DEF048A-F494-4B34-80AE-CCD6829B1F6F}" type="presParOf" srcId="{F7542EBE-8A37-4C35-8B7B-096FB46B71F5}" destId="{32D9C474-57C2-4083-9A2A-F0668A94D3B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73F7F-FDD8-491E-8EC1-CE637DFACED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9302E2C-9891-49E3-98C6-7423C22E464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4E06A-2C06-4220-ABB2-D43ECE36966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E62CDAD-8020-4A3A-B67B-6965DA2DD9D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B2871-720C-4053-B018-BA4C82E5C33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C120339-1A55-4C84-9385-F6DCA4B0AEF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2D3CA-0A7E-4F91-820A-1594363079D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F050956-794D-4C58-8B05-72BD860BFA2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3DD63-7913-4DC9-B620-C7601C081E9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E1CDF-3072-4CDB-90EB-5D45A241D17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5B7BE1-D6FD-4BBF-B36B-30784D025C5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10AEBA0A-F25E-43ED-BB0D-357CF3D25B0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CC8EBFF-B6CF-43ED-829D-32CD4AB56F0F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F0931-823D-4138-B459-700CA1BB956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0FF1FBC-F0BA-4903-BF2A-9EBE7F0195D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DFAB6-DF11-4460-98A4-AC5364CFC1AB}">
      <dsp:nvSpPr>
        <dsp:cNvPr id="0" name=""/>
        <dsp:cNvSpPr/>
      </dsp:nvSpPr>
      <dsp:spPr>
        <a:xfrm rot="2562158">
          <a:off x="2886377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ECF14-68E7-4965-A30B-1BB52AE51B70}">
      <dsp:nvSpPr>
        <dsp:cNvPr id="0" name=""/>
        <dsp:cNvSpPr/>
      </dsp:nvSpPr>
      <dsp:spPr>
        <a:xfrm>
          <a:off x="2977204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5F8154-6DD1-41DA-AFC7-B26CACD4334B}">
      <dsp:nvSpPr>
        <dsp:cNvPr id="0" name=""/>
        <dsp:cNvSpPr/>
      </dsp:nvSpPr>
      <dsp:spPr>
        <a:xfrm rot="19037842">
          <a:off x="2886377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9B453-3DFE-4D57-ACB6-065C97CA540B}">
      <dsp:nvSpPr>
        <dsp:cNvPr id="0" name=""/>
        <dsp:cNvSpPr/>
      </dsp:nvSpPr>
      <dsp:spPr>
        <a:xfrm>
          <a:off x="1107970" y="994035"/>
          <a:ext cx="2234150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F00A02-A7C2-479C-8AA9-2B35EDEBAF48}">
      <dsp:nvSpPr>
        <dsp:cNvPr id="0" name=""/>
        <dsp:cNvSpPr/>
      </dsp:nvSpPr>
      <dsp:spPr>
        <a:xfrm>
          <a:off x="3307834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FF33CC"/>
              </a:solidFill>
            </a:rPr>
            <a:t>衛福部</a:t>
          </a:r>
          <a:r>
            <a:rPr lang="zh-TW" sz="2300" kern="1200" dirty="0" smtClean="0">
              <a:solidFill>
                <a:srgbClr val="FF33CC"/>
              </a:solidFill>
              <a:hlinkClick xmlns:r="http://schemas.openxmlformats.org/officeDocument/2006/relationships" r:id="rId2"/>
            </a:rPr>
            <a:t>疾</a:t>
          </a:r>
          <a:r>
            <a:rPr lang="zh-TW" sz="2300" kern="1200" dirty="0" smtClean="0">
              <a:solidFill>
                <a:srgbClr val="FF33CC"/>
              </a:solidFill>
            </a:rPr>
            <a:t>管署</a:t>
          </a:r>
          <a:endParaRPr lang="zh-TW" sz="2300" kern="1200" dirty="0">
            <a:solidFill>
              <a:srgbClr val="FF33CC"/>
            </a:solidFill>
          </a:endParaRPr>
        </a:p>
      </dsp:txBody>
      <dsp:txXfrm>
        <a:off x="3498853" y="192645"/>
        <a:ext cx="922321" cy="922321"/>
      </dsp:txXfrm>
    </dsp:sp>
    <dsp:sp modelId="{D7AED954-A37D-4932-986E-1140293CA5BF}">
      <dsp:nvSpPr>
        <dsp:cNvPr id="0" name=""/>
        <dsp:cNvSpPr/>
      </dsp:nvSpPr>
      <dsp:spPr>
        <a:xfrm>
          <a:off x="4742630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42630" y="1626"/>
        <a:ext cx="1956539" cy="1304359"/>
      </dsp:txXfrm>
    </dsp:sp>
    <dsp:sp modelId="{1AFCB83E-966E-43AA-9B35-84BB73BEC837}">
      <dsp:nvSpPr>
        <dsp:cNvPr id="0" name=""/>
        <dsp:cNvSpPr/>
      </dsp:nvSpPr>
      <dsp:spPr>
        <a:xfrm>
          <a:off x="3739012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DC34B8"/>
              </a:solidFill>
            </a:rPr>
            <a:t>防疫小</a:t>
          </a:r>
          <a:r>
            <a:rPr lang="zh-TW" sz="2300" kern="1200" dirty="0" smtClean="0">
              <a:hlinkClick xmlns:r="http://schemas.openxmlformats.org/officeDocument/2006/relationships" r:id="rId3"/>
            </a:rPr>
            <a:t>測驗</a:t>
          </a:r>
          <a:endParaRPr lang="zh-TW" sz="2300" kern="1200" dirty="0"/>
        </a:p>
      </dsp:txBody>
      <dsp:txXfrm>
        <a:off x="3930031" y="1801820"/>
        <a:ext cx="922321" cy="922321"/>
      </dsp:txXfrm>
    </dsp:sp>
    <dsp:sp modelId="{0ABF5EBC-B93C-4108-B631-04215DA08AE8}">
      <dsp:nvSpPr>
        <dsp:cNvPr id="0" name=""/>
        <dsp:cNvSpPr/>
      </dsp:nvSpPr>
      <dsp:spPr>
        <a:xfrm>
          <a:off x="5173807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73807" y="1610801"/>
        <a:ext cx="1956539" cy="1304359"/>
      </dsp:txXfrm>
    </dsp:sp>
    <dsp:sp modelId="{925449E5-C248-4656-8367-89E07E43C250}">
      <dsp:nvSpPr>
        <dsp:cNvPr id="0" name=""/>
        <dsp:cNvSpPr/>
      </dsp:nvSpPr>
      <dsp:spPr>
        <a:xfrm>
          <a:off x="3307834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FF33CC"/>
              </a:solidFill>
            </a:rPr>
            <a:t>防疫影片</a:t>
          </a:r>
          <a:r>
            <a:rPr lang="zh-TW" altLang="en-US" sz="2300" kern="1200" dirty="0" smtClean="0">
              <a:solidFill>
                <a:srgbClr val="FF33CC"/>
              </a:solidFill>
              <a:hlinkClick xmlns:r="http://schemas.openxmlformats.org/officeDocument/2006/relationships" r:id="rId4"/>
            </a:rPr>
            <a:t>：</a:t>
          </a:r>
          <a:endParaRPr lang="zh-TW" sz="2300" kern="1200" dirty="0">
            <a:solidFill>
              <a:srgbClr val="FF33CC"/>
            </a:solidFill>
          </a:endParaRPr>
        </a:p>
      </dsp:txBody>
      <dsp:txXfrm>
        <a:off x="3498853" y="3410996"/>
        <a:ext cx="922321" cy="922321"/>
      </dsp:txXfrm>
    </dsp:sp>
    <dsp:sp modelId="{32D9C474-57C2-4083-9A2A-F0668A94D3B9}">
      <dsp:nvSpPr>
        <dsp:cNvPr id="0" name=""/>
        <dsp:cNvSpPr/>
      </dsp:nvSpPr>
      <dsp:spPr>
        <a:xfrm>
          <a:off x="4742630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42630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5176BF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文鼎粗毛楷" panose="020B0609010101010101" pitchFamily="49" charset="-120"/>
                <a:ea typeface="文鼎粗毛楷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500">
              <a:srgbClr val="42C1CE"/>
            </a:gs>
            <a:gs pos="35000">
              <a:srgbClr val="FFFF00"/>
            </a:gs>
            <a:gs pos="0">
              <a:schemeClr val="bg1"/>
            </a:gs>
            <a:gs pos="10000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33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00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33CC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33CC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852" y="1928517"/>
            <a:ext cx="6604295" cy="48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500">
              <a:srgbClr val="FF0066"/>
            </a:gs>
            <a:gs pos="35000">
              <a:srgbClr val="00B0F0"/>
            </a:gs>
            <a:gs pos="0">
              <a:schemeClr val="bg1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4888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500">
              <a:schemeClr val="accent4"/>
            </a:gs>
            <a:gs pos="35000">
              <a:schemeClr val="accent2"/>
            </a:gs>
            <a:gs pos="0">
              <a:schemeClr val="bg1"/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6095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500">
              <a:schemeClr val="accent3">
                <a:lumMod val="75000"/>
              </a:schemeClr>
            </a:gs>
            <a:gs pos="35000">
              <a:srgbClr val="FFC000"/>
            </a:gs>
            <a:gs pos="0">
              <a:schemeClr val="bg1"/>
            </a:gs>
            <a:gs pos="100000">
              <a:srgbClr val="DC34B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2423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2021-12-07T03:59:25Z</dcterms:modified>
</cp:coreProperties>
</file>