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D2E1E1-3263-42A9-92F2-48BBFF8A51F6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96CF2AAA-0E4F-43E0-BC83-74D5D62DA40A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773DFB0B-4D03-4035-942C-E5D35D0FF3FC}" type="parTrans" cxnId="{19757CC9-1612-4C4D-B37F-77F3C0DDDB1C}">
      <dgm:prSet/>
      <dgm:spPr/>
      <dgm:t>
        <a:bodyPr/>
        <a:lstStyle/>
        <a:p>
          <a:endParaRPr lang="zh-TW" altLang="en-US"/>
        </a:p>
      </dgm:t>
    </dgm:pt>
    <dgm:pt modelId="{128C293D-07E2-4EAA-9C34-D81B8782AE69}" type="sibTrans" cxnId="{19757CC9-1612-4C4D-B37F-77F3C0DDDB1C}">
      <dgm:prSet/>
      <dgm:spPr/>
      <dgm:t>
        <a:bodyPr/>
        <a:lstStyle/>
        <a:p>
          <a:endParaRPr lang="zh-TW" altLang="en-US"/>
        </a:p>
      </dgm:t>
    </dgm:pt>
    <dgm:pt modelId="{FF106F79-2855-4AFA-947A-C75FE17A250B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3AD20197-E4B5-419F-8967-88154A4BB00A}" type="parTrans" cxnId="{446F90F8-1FF8-481C-9DB2-1BF6ADF26140}">
      <dgm:prSet/>
      <dgm:spPr/>
      <dgm:t>
        <a:bodyPr/>
        <a:lstStyle/>
        <a:p>
          <a:endParaRPr lang="zh-TW" altLang="en-US"/>
        </a:p>
      </dgm:t>
    </dgm:pt>
    <dgm:pt modelId="{8D23DE65-8CA1-48AD-BE09-880EF4D09813}" type="sibTrans" cxnId="{446F90F8-1FF8-481C-9DB2-1BF6ADF26140}">
      <dgm:prSet/>
      <dgm:spPr/>
      <dgm:t>
        <a:bodyPr/>
        <a:lstStyle/>
        <a:p>
          <a:endParaRPr lang="zh-TW" altLang="en-US"/>
        </a:p>
      </dgm:t>
    </dgm:pt>
    <dgm:pt modelId="{7DE26546-8AE6-49D9-A658-86E659FCFBEF}">
      <dgm:prSet/>
      <dgm:spPr>
        <a:solidFill>
          <a:srgbClr val="FFFF00"/>
        </a:solidFill>
      </dgm:spPr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02A22259-F568-49F0-BAC6-8C111BDBB3A2}" type="parTrans" cxnId="{DEC364BA-F4D2-49A9-818E-E945391F4944}">
      <dgm:prSet/>
      <dgm:spPr/>
      <dgm:t>
        <a:bodyPr/>
        <a:lstStyle/>
        <a:p>
          <a:endParaRPr lang="zh-TW" altLang="en-US"/>
        </a:p>
      </dgm:t>
    </dgm:pt>
    <dgm:pt modelId="{065A7ED7-CC69-40B2-BCAA-F018CE704B3B}" type="sibTrans" cxnId="{DEC364BA-F4D2-49A9-818E-E945391F4944}">
      <dgm:prSet/>
      <dgm:spPr/>
      <dgm:t>
        <a:bodyPr/>
        <a:lstStyle/>
        <a:p>
          <a:endParaRPr lang="zh-TW" altLang="en-US"/>
        </a:p>
      </dgm:t>
    </dgm:pt>
    <dgm:pt modelId="{805D0800-7D15-47A1-A9AC-67A2A3316E5C}">
      <dgm:prSet/>
      <dgm:spPr>
        <a:solidFill>
          <a:srgbClr val="92D050"/>
        </a:solidFill>
      </dgm:spPr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E189CFF3-46E0-45A7-AD2D-93442B9E12E4}" type="parTrans" cxnId="{2991C191-37B9-4B81-9D06-97E4F641F560}">
      <dgm:prSet/>
      <dgm:spPr/>
      <dgm:t>
        <a:bodyPr/>
        <a:lstStyle/>
        <a:p>
          <a:endParaRPr lang="zh-TW" altLang="en-US"/>
        </a:p>
      </dgm:t>
    </dgm:pt>
    <dgm:pt modelId="{C06ACF2B-AE4E-434A-950D-9774F16E0D74}" type="sibTrans" cxnId="{2991C191-37B9-4B81-9D06-97E4F641F560}">
      <dgm:prSet/>
      <dgm:spPr/>
      <dgm:t>
        <a:bodyPr/>
        <a:lstStyle/>
        <a:p>
          <a:endParaRPr lang="zh-TW" altLang="en-US"/>
        </a:p>
      </dgm:t>
    </dgm:pt>
    <dgm:pt modelId="{6BA52618-06E5-47F6-B57A-DC776005F8CE}" type="pres">
      <dgm:prSet presAssocID="{3DD2E1E1-3263-42A9-92F2-48BBFF8A51F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6B5DCC6-D0C1-451E-AC78-14EDFF2116D2}" type="pres">
      <dgm:prSet presAssocID="{3DD2E1E1-3263-42A9-92F2-48BBFF8A51F6}" presName="fgShape" presStyleLbl="fgShp" presStyleIdx="0" presStyleCnt="1"/>
      <dgm:spPr/>
    </dgm:pt>
    <dgm:pt modelId="{0EA1113E-1461-4681-AA72-09E23D83D853}" type="pres">
      <dgm:prSet presAssocID="{3DD2E1E1-3263-42A9-92F2-48BBFF8A51F6}" presName="linComp" presStyleCnt="0"/>
      <dgm:spPr/>
    </dgm:pt>
    <dgm:pt modelId="{550C02F6-618E-4908-87A2-9F0E24BF6EB7}" type="pres">
      <dgm:prSet presAssocID="{96CF2AAA-0E4F-43E0-BC83-74D5D62DA40A}" presName="compNode" presStyleCnt="0"/>
      <dgm:spPr/>
    </dgm:pt>
    <dgm:pt modelId="{03B8DAB7-F1D6-45C9-9839-7C624A6F5428}" type="pres">
      <dgm:prSet presAssocID="{96CF2AAA-0E4F-43E0-BC83-74D5D62DA40A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285977A-4BD8-433E-92B2-1A2FC631E11A}" type="pres">
      <dgm:prSet presAssocID="{96CF2AAA-0E4F-43E0-BC83-74D5D62DA40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26561F-D6E6-4020-9D1A-128BB2AA5CBA}" type="pres">
      <dgm:prSet presAssocID="{96CF2AAA-0E4F-43E0-BC83-74D5D62DA40A}" presName="invisiNode" presStyleLbl="node1" presStyleIdx="0" presStyleCnt="4"/>
      <dgm:spPr/>
    </dgm:pt>
    <dgm:pt modelId="{2783CE99-E743-4BB6-94FC-D154A6EE5121}" type="pres">
      <dgm:prSet presAssocID="{96CF2AAA-0E4F-43E0-BC83-74D5D62DA40A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8349B34-8D02-4F86-8F92-4512C0A24835}" type="pres">
      <dgm:prSet presAssocID="{128C293D-07E2-4EAA-9C34-D81B8782AE6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7ABA654-2F0D-4A5B-8DDC-24A4F6B06C29}" type="pres">
      <dgm:prSet presAssocID="{FF106F79-2855-4AFA-947A-C75FE17A250B}" presName="compNode" presStyleCnt="0"/>
      <dgm:spPr/>
    </dgm:pt>
    <dgm:pt modelId="{42FB3B41-0856-4728-A7A8-C97D7BBA0145}" type="pres">
      <dgm:prSet presAssocID="{FF106F79-2855-4AFA-947A-C75FE17A250B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47EE1711-3956-452B-AA70-A7974555A0EB}" type="pres">
      <dgm:prSet presAssocID="{FF106F79-2855-4AFA-947A-C75FE17A250B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0C9C7D-821D-4D53-832E-98D281A38972}" type="pres">
      <dgm:prSet presAssocID="{FF106F79-2855-4AFA-947A-C75FE17A250B}" presName="invisiNode" presStyleLbl="node1" presStyleIdx="1" presStyleCnt="4"/>
      <dgm:spPr/>
    </dgm:pt>
    <dgm:pt modelId="{37387FE9-6B75-4758-AA92-01C35FA09BC5}" type="pres">
      <dgm:prSet presAssocID="{FF106F79-2855-4AFA-947A-C75FE17A250B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15F8018-66C6-4897-8EB1-D323E102C8A6}" type="pres">
      <dgm:prSet presAssocID="{8D23DE65-8CA1-48AD-BE09-880EF4D0981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F5949F9-C945-4951-AFB5-E2CEBC6A4915}" type="pres">
      <dgm:prSet presAssocID="{7DE26546-8AE6-49D9-A658-86E659FCFBEF}" presName="compNode" presStyleCnt="0"/>
      <dgm:spPr/>
    </dgm:pt>
    <dgm:pt modelId="{DFAC0FA5-C3BA-4F8D-B989-07550A36B7BA}" type="pres">
      <dgm:prSet presAssocID="{7DE26546-8AE6-49D9-A658-86E659FCFBEF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A8C5FA03-FD0F-4664-A08C-0F775FBB3600}" type="pres">
      <dgm:prSet presAssocID="{7DE26546-8AE6-49D9-A658-86E659FCFBEF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F58873-AE3C-4285-BF35-9A16FD124054}" type="pres">
      <dgm:prSet presAssocID="{7DE26546-8AE6-49D9-A658-86E659FCFBEF}" presName="invisiNode" presStyleLbl="node1" presStyleIdx="2" presStyleCnt="4"/>
      <dgm:spPr/>
    </dgm:pt>
    <dgm:pt modelId="{7B93D4D5-E0FB-43B9-955C-DF06AB36C197}" type="pres">
      <dgm:prSet presAssocID="{7DE26546-8AE6-49D9-A658-86E659FCFBEF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41F13A8-4F30-47DA-9F35-381921B3462F}" type="pres">
      <dgm:prSet presAssocID="{065A7ED7-CC69-40B2-BCAA-F018CE704B3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C29CEAD-7DF6-4F89-A6D6-084608B25B87}" type="pres">
      <dgm:prSet presAssocID="{805D0800-7D15-47A1-A9AC-67A2A3316E5C}" presName="compNode" presStyleCnt="0"/>
      <dgm:spPr/>
    </dgm:pt>
    <dgm:pt modelId="{10C829AB-9026-4350-9AD8-95222AC24D94}" type="pres">
      <dgm:prSet presAssocID="{805D0800-7D15-47A1-A9AC-67A2A3316E5C}" presName="bkgdShape" presStyleLbl="node1" presStyleIdx="3" presStyleCnt="4" custLinFactNeighborX="27635" custLinFactNeighborY="6243"/>
      <dgm:spPr/>
      <dgm:t>
        <a:bodyPr/>
        <a:lstStyle/>
        <a:p>
          <a:endParaRPr lang="zh-TW" altLang="en-US"/>
        </a:p>
      </dgm:t>
    </dgm:pt>
    <dgm:pt modelId="{4E9F5028-A842-44D0-B1D5-873E6558EBC7}" type="pres">
      <dgm:prSet presAssocID="{805D0800-7D15-47A1-A9AC-67A2A3316E5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40875B-76F4-475F-AA56-D59D3A2F011B}" type="pres">
      <dgm:prSet presAssocID="{805D0800-7D15-47A1-A9AC-67A2A3316E5C}" presName="invisiNode" presStyleLbl="node1" presStyleIdx="3" presStyleCnt="4"/>
      <dgm:spPr/>
    </dgm:pt>
    <dgm:pt modelId="{942711E1-883C-439A-89E7-4EB4F9FFDF13}" type="pres">
      <dgm:prSet presAssocID="{805D0800-7D15-47A1-A9AC-67A2A3316E5C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C7725904-4448-4C8A-A95E-AE821A218DEC}" type="presOf" srcId="{96CF2AAA-0E4F-43E0-BC83-74D5D62DA40A}" destId="{03B8DAB7-F1D6-45C9-9839-7C624A6F5428}" srcOrd="0" destOrd="0" presId="urn:microsoft.com/office/officeart/2005/8/layout/hList7"/>
    <dgm:cxn modelId="{DEC364BA-F4D2-49A9-818E-E945391F4944}" srcId="{3DD2E1E1-3263-42A9-92F2-48BBFF8A51F6}" destId="{7DE26546-8AE6-49D9-A658-86E659FCFBEF}" srcOrd="2" destOrd="0" parTransId="{02A22259-F568-49F0-BAC6-8C111BDBB3A2}" sibTransId="{065A7ED7-CC69-40B2-BCAA-F018CE704B3B}"/>
    <dgm:cxn modelId="{53847D35-C1D7-4E48-AF04-03D4BD648914}" type="presOf" srcId="{96CF2AAA-0E4F-43E0-BC83-74D5D62DA40A}" destId="{F285977A-4BD8-433E-92B2-1A2FC631E11A}" srcOrd="1" destOrd="0" presId="urn:microsoft.com/office/officeart/2005/8/layout/hList7"/>
    <dgm:cxn modelId="{A248F2D7-CC18-4455-838C-04916B7BF62F}" type="presOf" srcId="{7DE26546-8AE6-49D9-A658-86E659FCFBEF}" destId="{DFAC0FA5-C3BA-4F8D-B989-07550A36B7BA}" srcOrd="0" destOrd="0" presId="urn:microsoft.com/office/officeart/2005/8/layout/hList7"/>
    <dgm:cxn modelId="{D68F9FC7-8CE7-4611-9FA0-046EBFD77A16}" type="presOf" srcId="{128C293D-07E2-4EAA-9C34-D81B8782AE69}" destId="{A8349B34-8D02-4F86-8F92-4512C0A24835}" srcOrd="0" destOrd="0" presId="urn:microsoft.com/office/officeart/2005/8/layout/hList7"/>
    <dgm:cxn modelId="{E66876C8-15BC-4E4B-9FFD-689649059B10}" type="presOf" srcId="{FF106F79-2855-4AFA-947A-C75FE17A250B}" destId="{42FB3B41-0856-4728-A7A8-C97D7BBA0145}" srcOrd="0" destOrd="0" presId="urn:microsoft.com/office/officeart/2005/8/layout/hList7"/>
    <dgm:cxn modelId="{2991C191-37B9-4B81-9D06-97E4F641F560}" srcId="{3DD2E1E1-3263-42A9-92F2-48BBFF8A51F6}" destId="{805D0800-7D15-47A1-A9AC-67A2A3316E5C}" srcOrd="3" destOrd="0" parTransId="{E189CFF3-46E0-45A7-AD2D-93442B9E12E4}" sibTransId="{C06ACF2B-AE4E-434A-950D-9774F16E0D74}"/>
    <dgm:cxn modelId="{19757CC9-1612-4C4D-B37F-77F3C0DDDB1C}" srcId="{3DD2E1E1-3263-42A9-92F2-48BBFF8A51F6}" destId="{96CF2AAA-0E4F-43E0-BC83-74D5D62DA40A}" srcOrd="0" destOrd="0" parTransId="{773DFB0B-4D03-4035-942C-E5D35D0FF3FC}" sibTransId="{128C293D-07E2-4EAA-9C34-D81B8782AE69}"/>
    <dgm:cxn modelId="{55D011A8-1136-44A3-ABEE-72412523C808}" type="presOf" srcId="{065A7ED7-CC69-40B2-BCAA-F018CE704B3B}" destId="{E41F13A8-4F30-47DA-9F35-381921B3462F}" srcOrd="0" destOrd="0" presId="urn:microsoft.com/office/officeart/2005/8/layout/hList7"/>
    <dgm:cxn modelId="{E873AF0D-4A4F-4A1D-B291-0F924BD09076}" type="presOf" srcId="{805D0800-7D15-47A1-A9AC-67A2A3316E5C}" destId="{10C829AB-9026-4350-9AD8-95222AC24D94}" srcOrd="0" destOrd="0" presId="urn:microsoft.com/office/officeart/2005/8/layout/hList7"/>
    <dgm:cxn modelId="{22B8306B-BB5D-4797-A5B9-1C9CE3292932}" type="presOf" srcId="{8D23DE65-8CA1-48AD-BE09-880EF4D09813}" destId="{D15F8018-66C6-4897-8EB1-D323E102C8A6}" srcOrd="0" destOrd="0" presId="urn:microsoft.com/office/officeart/2005/8/layout/hList7"/>
    <dgm:cxn modelId="{78895E23-5380-4395-80F9-7B558E1AE12C}" type="presOf" srcId="{FF106F79-2855-4AFA-947A-C75FE17A250B}" destId="{47EE1711-3956-452B-AA70-A7974555A0EB}" srcOrd="1" destOrd="0" presId="urn:microsoft.com/office/officeart/2005/8/layout/hList7"/>
    <dgm:cxn modelId="{6B3C6924-361B-45F7-95B9-184689F88336}" type="presOf" srcId="{7DE26546-8AE6-49D9-A658-86E659FCFBEF}" destId="{A8C5FA03-FD0F-4664-A08C-0F775FBB3600}" srcOrd="1" destOrd="0" presId="urn:microsoft.com/office/officeart/2005/8/layout/hList7"/>
    <dgm:cxn modelId="{446F90F8-1FF8-481C-9DB2-1BF6ADF26140}" srcId="{3DD2E1E1-3263-42A9-92F2-48BBFF8A51F6}" destId="{FF106F79-2855-4AFA-947A-C75FE17A250B}" srcOrd="1" destOrd="0" parTransId="{3AD20197-E4B5-419F-8967-88154A4BB00A}" sibTransId="{8D23DE65-8CA1-48AD-BE09-880EF4D09813}"/>
    <dgm:cxn modelId="{7B6CAB58-BC92-485F-A3D3-45F5320F8D6B}" type="presOf" srcId="{3DD2E1E1-3263-42A9-92F2-48BBFF8A51F6}" destId="{6BA52618-06E5-47F6-B57A-DC776005F8CE}" srcOrd="0" destOrd="0" presId="urn:microsoft.com/office/officeart/2005/8/layout/hList7"/>
    <dgm:cxn modelId="{B879F802-BF3F-4639-B598-ECE2451C5D39}" type="presOf" srcId="{805D0800-7D15-47A1-A9AC-67A2A3316E5C}" destId="{4E9F5028-A842-44D0-B1D5-873E6558EBC7}" srcOrd="1" destOrd="0" presId="urn:microsoft.com/office/officeart/2005/8/layout/hList7"/>
    <dgm:cxn modelId="{A1D3AE88-6649-45B2-B107-DC61F2D10125}" type="presParOf" srcId="{6BA52618-06E5-47F6-B57A-DC776005F8CE}" destId="{46B5DCC6-D0C1-451E-AC78-14EDFF2116D2}" srcOrd="0" destOrd="0" presId="urn:microsoft.com/office/officeart/2005/8/layout/hList7"/>
    <dgm:cxn modelId="{C0FFA55A-AD8D-4AD7-B4AA-C8CA007E876B}" type="presParOf" srcId="{6BA52618-06E5-47F6-B57A-DC776005F8CE}" destId="{0EA1113E-1461-4681-AA72-09E23D83D853}" srcOrd="1" destOrd="0" presId="urn:microsoft.com/office/officeart/2005/8/layout/hList7"/>
    <dgm:cxn modelId="{0336874D-54B2-4192-8CD7-2F870DAC1DF8}" type="presParOf" srcId="{0EA1113E-1461-4681-AA72-09E23D83D853}" destId="{550C02F6-618E-4908-87A2-9F0E24BF6EB7}" srcOrd="0" destOrd="0" presId="urn:microsoft.com/office/officeart/2005/8/layout/hList7"/>
    <dgm:cxn modelId="{CA79A8D9-B464-41C6-9E80-E4A214E35F9A}" type="presParOf" srcId="{550C02F6-618E-4908-87A2-9F0E24BF6EB7}" destId="{03B8DAB7-F1D6-45C9-9839-7C624A6F5428}" srcOrd="0" destOrd="0" presId="urn:microsoft.com/office/officeart/2005/8/layout/hList7"/>
    <dgm:cxn modelId="{9C816ADF-E17F-4FC0-8E3E-C4B008C5BB87}" type="presParOf" srcId="{550C02F6-618E-4908-87A2-9F0E24BF6EB7}" destId="{F285977A-4BD8-433E-92B2-1A2FC631E11A}" srcOrd="1" destOrd="0" presId="urn:microsoft.com/office/officeart/2005/8/layout/hList7"/>
    <dgm:cxn modelId="{84552319-E6D2-4FF6-9B78-EFD28B2B58AA}" type="presParOf" srcId="{550C02F6-618E-4908-87A2-9F0E24BF6EB7}" destId="{3E26561F-D6E6-4020-9D1A-128BB2AA5CBA}" srcOrd="2" destOrd="0" presId="urn:microsoft.com/office/officeart/2005/8/layout/hList7"/>
    <dgm:cxn modelId="{3AEDD346-9C29-4149-9A67-E73A8977F290}" type="presParOf" srcId="{550C02F6-618E-4908-87A2-9F0E24BF6EB7}" destId="{2783CE99-E743-4BB6-94FC-D154A6EE5121}" srcOrd="3" destOrd="0" presId="urn:microsoft.com/office/officeart/2005/8/layout/hList7"/>
    <dgm:cxn modelId="{36D25996-FB13-4066-824C-1B52FB59F1D4}" type="presParOf" srcId="{0EA1113E-1461-4681-AA72-09E23D83D853}" destId="{A8349B34-8D02-4F86-8F92-4512C0A24835}" srcOrd="1" destOrd="0" presId="urn:microsoft.com/office/officeart/2005/8/layout/hList7"/>
    <dgm:cxn modelId="{9F1D7248-CE78-46B4-AF54-8337F288E96D}" type="presParOf" srcId="{0EA1113E-1461-4681-AA72-09E23D83D853}" destId="{87ABA654-2F0D-4A5B-8DDC-24A4F6B06C29}" srcOrd="2" destOrd="0" presId="urn:microsoft.com/office/officeart/2005/8/layout/hList7"/>
    <dgm:cxn modelId="{79446A80-AA17-413C-B463-4F6D3B48E2BA}" type="presParOf" srcId="{87ABA654-2F0D-4A5B-8DDC-24A4F6B06C29}" destId="{42FB3B41-0856-4728-A7A8-C97D7BBA0145}" srcOrd="0" destOrd="0" presId="urn:microsoft.com/office/officeart/2005/8/layout/hList7"/>
    <dgm:cxn modelId="{72B948A4-B3EE-4150-9919-A2D98C53D2C4}" type="presParOf" srcId="{87ABA654-2F0D-4A5B-8DDC-24A4F6B06C29}" destId="{47EE1711-3956-452B-AA70-A7974555A0EB}" srcOrd="1" destOrd="0" presId="urn:microsoft.com/office/officeart/2005/8/layout/hList7"/>
    <dgm:cxn modelId="{29321EA4-08C3-49CB-AA84-073A4937E692}" type="presParOf" srcId="{87ABA654-2F0D-4A5B-8DDC-24A4F6B06C29}" destId="{0B0C9C7D-821D-4D53-832E-98D281A38972}" srcOrd="2" destOrd="0" presId="urn:microsoft.com/office/officeart/2005/8/layout/hList7"/>
    <dgm:cxn modelId="{A502C5D4-0FD6-45AD-B91B-F4CC0DB135BB}" type="presParOf" srcId="{87ABA654-2F0D-4A5B-8DDC-24A4F6B06C29}" destId="{37387FE9-6B75-4758-AA92-01C35FA09BC5}" srcOrd="3" destOrd="0" presId="urn:microsoft.com/office/officeart/2005/8/layout/hList7"/>
    <dgm:cxn modelId="{9CEFAD13-A090-47DF-AE80-E261AFA254A0}" type="presParOf" srcId="{0EA1113E-1461-4681-AA72-09E23D83D853}" destId="{D15F8018-66C6-4897-8EB1-D323E102C8A6}" srcOrd="3" destOrd="0" presId="urn:microsoft.com/office/officeart/2005/8/layout/hList7"/>
    <dgm:cxn modelId="{246AD508-9F23-4B8D-8A3D-54DD6132FFF5}" type="presParOf" srcId="{0EA1113E-1461-4681-AA72-09E23D83D853}" destId="{FF5949F9-C945-4951-AFB5-E2CEBC6A4915}" srcOrd="4" destOrd="0" presId="urn:microsoft.com/office/officeart/2005/8/layout/hList7"/>
    <dgm:cxn modelId="{99C2CECF-72C7-4990-B9E8-9099F29BF55E}" type="presParOf" srcId="{FF5949F9-C945-4951-AFB5-E2CEBC6A4915}" destId="{DFAC0FA5-C3BA-4F8D-B989-07550A36B7BA}" srcOrd="0" destOrd="0" presId="urn:microsoft.com/office/officeart/2005/8/layout/hList7"/>
    <dgm:cxn modelId="{ECAF881B-3B64-4F39-838E-5CE00CFA65D7}" type="presParOf" srcId="{FF5949F9-C945-4951-AFB5-E2CEBC6A4915}" destId="{A8C5FA03-FD0F-4664-A08C-0F775FBB3600}" srcOrd="1" destOrd="0" presId="urn:microsoft.com/office/officeart/2005/8/layout/hList7"/>
    <dgm:cxn modelId="{1A4E656C-C880-4A60-AE18-5AFCD27E3AB6}" type="presParOf" srcId="{FF5949F9-C945-4951-AFB5-E2CEBC6A4915}" destId="{C4F58873-AE3C-4285-BF35-9A16FD124054}" srcOrd="2" destOrd="0" presId="urn:microsoft.com/office/officeart/2005/8/layout/hList7"/>
    <dgm:cxn modelId="{18F8EF09-4830-448E-9279-E85AFBF2CEDC}" type="presParOf" srcId="{FF5949F9-C945-4951-AFB5-E2CEBC6A4915}" destId="{7B93D4D5-E0FB-43B9-955C-DF06AB36C197}" srcOrd="3" destOrd="0" presId="urn:microsoft.com/office/officeart/2005/8/layout/hList7"/>
    <dgm:cxn modelId="{F9DCFF7B-034F-4129-B78D-23CBFA44A7D6}" type="presParOf" srcId="{0EA1113E-1461-4681-AA72-09E23D83D853}" destId="{E41F13A8-4F30-47DA-9F35-381921B3462F}" srcOrd="5" destOrd="0" presId="urn:microsoft.com/office/officeart/2005/8/layout/hList7"/>
    <dgm:cxn modelId="{16C765CE-E8CE-4631-A031-E8D1715B53B0}" type="presParOf" srcId="{0EA1113E-1461-4681-AA72-09E23D83D853}" destId="{8C29CEAD-7DF6-4F89-A6D6-084608B25B87}" srcOrd="6" destOrd="0" presId="urn:microsoft.com/office/officeart/2005/8/layout/hList7"/>
    <dgm:cxn modelId="{6B7DF77B-D71F-4CD2-8095-7E932518334A}" type="presParOf" srcId="{8C29CEAD-7DF6-4F89-A6D6-084608B25B87}" destId="{10C829AB-9026-4350-9AD8-95222AC24D94}" srcOrd="0" destOrd="0" presId="urn:microsoft.com/office/officeart/2005/8/layout/hList7"/>
    <dgm:cxn modelId="{F74D4E9B-7EFF-40C3-BCF9-8DB6FA1E8E2E}" type="presParOf" srcId="{8C29CEAD-7DF6-4F89-A6D6-084608B25B87}" destId="{4E9F5028-A842-44D0-B1D5-873E6558EBC7}" srcOrd="1" destOrd="0" presId="urn:microsoft.com/office/officeart/2005/8/layout/hList7"/>
    <dgm:cxn modelId="{D33ED554-AD2E-4F7B-B936-7CB5DC98B261}" type="presParOf" srcId="{8C29CEAD-7DF6-4F89-A6D6-084608B25B87}" destId="{DC40875B-76F4-475F-AA56-D59D3A2F011B}" srcOrd="2" destOrd="0" presId="urn:microsoft.com/office/officeart/2005/8/layout/hList7"/>
    <dgm:cxn modelId="{F899731B-92DC-4416-9266-8AFF443F7A54}" type="presParOf" srcId="{8C29CEAD-7DF6-4F89-A6D6-084608B25B87}" destId="{942711E1-883C-439A-89E7-4EB4F9FFDF1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044625-657F-4ABD-81BF-26C91755DD45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58557C6-D068-4EC7-BDD2-452A234809D9}">
      <dgm:prSet/>
      <dgm:spPr>
        <a:solidFill>
          <a:srgbClr val="0070C0"/>
        </a:solidFill>
      </dgm:spPr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D94B4A96-C605-468B-B722-33FF2C44DE39}" type="parTrans" cxnId="{B48FB45B-2A9C-4333-8F12-E29B45F55174}">
      <dgm:prSet/>
      <dgm:spPr/>
      <dgm:t>
        <a:bodyPr/>
        <a:lstStyle/>
        <a:p>
          <a:endParaRPr lang="zh-TW" altLang="en-US"/>
        </a:p>
      </dgm:t>
    </dgm:pt>
    <dgm:pt modelId="{CD6B24EB-5C87-40AB-AB61-3EE149A4BF12}" type="sibTrans" cxnId="{B48FB45B-2A9C-4333-8F12-E29B45F55174}">
      <dgm:prSet/>
      <dgm:spPr/>
      <dgm:t>
        <a:bodyPr/>
        <a:lstStyle/>
        <a:p>
          <a:endParaRPr lang="zh-TW" altLang="en-US"/>
        </a:p>
      </dgm:t>
    </dgm:pt>
    <dgm:pt modelId="{F3A4367F-ECCC-4288-9F3B-75B6E6521E90}">
      <dgm:prSet/>
      <dgm:spPr>
        <a:noFill/>
        <a:ln>
          <a:solidFill>
            <a:srgbClr val="00CCFF"/>
          </a:solidFill>
        </a:ln>
      </dgm:spPr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E0C09007-7EDF-485B-9D90-51BD9F4FF216}" type="parTrans" cxnId="{C3A5FD13-A60C-468B-9A70-97B931E2BB10}">
      <dgm:prSet/>
      <dgm:spPr/>
      <dgm:t>
        <a:bodyPr/>
        <a:lstStyle/>
        <a:p>
          <a:endParaRPr lang="zh-TW" altLang="en-US"/>
        </a:p>
      </dgm:t>
    </dgm:pt>
    <dgm:pt modelId="{12614F4F-B7C6-42B0-BE6A-7CA54640DD70}" type="sibTrans" cxnId="{C3A5FD13-A60C-468B-9A70-97B931E2BB10}">
      <dgm:prSet/>
      <dgm:spPr/>
      <dgm:t>
        <a:bodyPr/>
        <a:lstStyle/>
        <a:p>
          <a:endParaRPr lang="zh-TW" altLang="en-US"/>
        </a:p>
      </dgm:t>
    </dgm:pt>
    <dgm:pt modelId="{B885DDF8-290F-4BCB-9ABF-9BAB151891A6}">
      <dgm:prSet/>
      <dgm:spPr>
        <a:solidFill>
          <a:schemeClr val="accent4"/>
        </a:solidFill>
      </dgm:spPr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12C35D4C-0F9C-4F49-B284-B91E176C77DF}" type="parTrans" cxnId="{FF655CA7-96E9-40DA-8335-154774BD7C00}">
      <dgm:prSet/>
      <dgm:spPr/>
      <dgm:t>
        <a:bodyPr/>
        <a:lstStyle/>
        <a:p>
          <a:endParaRPr lang="zh-TW" altLang="en-US"/>
        </a:p>
      </dgm:t>
    </dgm:pt>
    <dgm:pt modelId="{C3776EDB-33F5-47D5-BBC6-44A62658BE85}" type="sibTrans" cxnId="{FF655CA7-96E9-40DA-8335-154774BD7C00}">
      <dgm:prSet/>
      <dgm:spPr/>
      <dgm:t>
        <a:bodyPr/>
        <a:lstStyle/>
        <a:p>
          <a:endParaRPr lang="zh-TW" altLang="en-US"/>
        </a:p>
      </dgm:t>
    </dgm:pt>
    <dgm:pt modelId="{1175CE3D-F9DE-4E92-9753-C718752EC524}">
      <dgm:prSet/>
      <dgm:spPr>
        <a:noFill/>
        <a:ln>
          <a:solidFill>
            <a:srgbClr val="7030A0"/>
          </a:solidFill>
        </a:ln>
      </dgm:spPr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220C3D27-3421-4B45-B340-DA4BB043ADA6}" type="parTrans" cxnId="{540E3B16-B150-481E-9EAE-75231A6D7CC8}">
      <dgm:prSet/>
      <dgm:spPr/>
      <dgm:t>
        <a:bodyPr/>
        <a:lstStyle/>
        <a:p>
          <a:endParaRPr lang="zh-TW" altLang="en-US"/>
        </a:p>
      </dgm:t>
    </dgm:pt>
    <dgm:pt modelId="{CB1538CD-EE55-40AE-8BAC-A0CAD2934A86}" type="sibTrans" cxnId="{540E3B16-B150-481E-9EAE-75231A6D7CC8}">
      <dgm:prSet/>
      <dgm:spPr/>
      <dgm:t>
        <a:bodyPr/>
        <a:lstStyle/>
        <a:p>
          <a:endParaRPr lang="zh-TW" altLang="en-US"/>
        </a:p>
      </dgm:t>
    </dgm:pt>
    <dgm:pt modelId="{27E0A455-96D6-4D5A-BF9B-B643E8777D9F}" type="pres">
      <dgm:prSet presAssocID="{6D044625-657F-4ABD-81BF-26C91755DD45}" presName="rootNode" presStyleCnt="0">
        <dgm:presLayoutVars>
          <dgm:chMax/>
          <dgm:chPref/>
          <dgm:dir/>
          <dgm:animLvl val="lvl"/>
        </dgm:presLayoutVars>
      </dgm:prSet>
      <dgm:spPr/>
    </dgm:pt>
    <dgm:pt modelId="{3C74177D-EEFC-4809-B249-00ABA6AA1057}" type="pres">
      <dgm:prSet presAssocID="{858557C6-D068-4EC7-BDD2-452A234809D9}" presName="composite" presStyleCnt="0"/>
      <dgm:spPr/>
    </dgm:pt>
    <dgm:pt modelId="{76AE1DF4-C097-4126-B253-D5732F673AE0}" type="pres">
      <dgm:prSet presAssocID="{858557C6-D068-4EC7-BDD2-452A234809D9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6CC67FE5-BC16-4B76-A099-93CEE4885177}" type="pres">
      <dgm:prSet presAssocID="{858557C6-D068-4EC7-BDD2-452A234809D9}" presName="Image" presStyleLbl="bgImgPlace1" presStyleIdx="0" presStyleCnt="2"/>
      <dgm:spPr>
        <a:blipFill>
          <a:blip xmlns:r="http://schemas.openxmlformats.org/officeDocument/2006/relationships" r:embed="rId1" cstate="print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B6B812B-47AF-48A7-A621-3774CC98EFC1}" type="pres">
      <dgm:prSet presAssocID="{858557C6-D068-4EC7-BDD2-452A234809D9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A1DF0BFD-C165-4944-8F9D-0E0E870B3FC9}" type="pres">
      <dgm:prSet presAssocID="{CD6B24EB-5C87-40AB-AB61-3EE149A4BF12}" presName="sibTrans" presStyleCnt="0"/>
      <dgm:spPr/>
    </dgm:pt>
    <dgm:pt modelId="{4B31B8DE-7A03-4206-87B8-39A4B94DD29D}" type="pres">
      <dgm:prSet presAssocID="{B885DDF8-290F-4BCB-9ABF-9BAB151891A6}" presName="composite" presStyleCnt="0"/>
      <dgm:spPr/>
    </dgm:pt>
    <dgm:pt modelId="{B70840A0-1B7D-4E87-8FEC-AE4AC4054BFA}" type="pres">
      <dgm:prSet presAssocID="{B885DDF8-290F-4BCB-9ABF-9BAB151891A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C22582F2-D53C-412C-906C-5A9556D3B5F8}" type="pres">
      <dgm:prSet presAssocID="{B885DDF8-290F-4BCB-9ABF-9BAB151891A6}" presName="Image" presStyleLbl="bgImgPlace1" presStyleIdx="1" presStyleCnt="2"/>
      <dgm:spPr>
        <a:blipFill>
          <a:blip xmlns:r="http://schemas.openxmlformats.org/officeDocument/2006/relationships" r:embed="rId2" cstate="print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CC7AECC-0DDA-4A75-8996-D205E1114BF0}" type="pres">
      <dgm:prSet presAssocID="{B885DDF8-290F-4BCB-9ABF-9BAB151891A6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44FBA65B-9D07-4727-B394-9BC5C2BA32F4}" type="presOf" srcId="{B885DDF8-290F-4BCB-9ABF-9BAB151891A6}" destId="{B70840A0-1B7D-4E87-8FEC-AE4AC4054BFA}" srcOrd="0" destOrd="0" presId="urn:microsoft.com/office/officeart/2008/layout/TitledPictureBlocks"/>
    <dgm:cxn modelId="{8F7E6116-E54C-4F15-A9B7-790E654C475E}" type="presOf" srcId="{858557C6-D068-4EC7-BDD2-452A234809D9}" destId="{76AE1DF4-C097-4126-B253-D5732F673AE0}" srcOrd="0" destOrd="0" presId="urn:microsoft.com/office/officeart/2008/layout/TitledPictureBlocks"/>
    <dgm:cxn modelId="{CD4D39D4-9555-4E2B-A1D6-EC924F4A7C21}" type="presOf" srcId="{1175CE3D-F9DE-4E92-9753-C718752EC524}" destId="{2CC7AECC-0DDA-4A75-8996-D205E1114BF0}" srcOrd="0" destOrd="0" presId="urn:microsoft.com/office/officeart/2008/layout/TitledPictureBlocks"/>
    <dgm:cxn modelId="{540E3B16-B150-481E-9EAE-75231A6D7CC8}" srcId="{B885DDF8-290F-4BCB-9ABF-9BAB151891A6}" destId="{1175CE3D-F9DE-4E92-9753-C718752EC524}" srcOrd="0" destOrd="0" parTransId="{220C3D27-3421-4B45-B340-DA4BB043ADA6}" sibTransId="{CB1538CD-EE55-40AE-8BAC-A0CAD2934A86}"/>
    <dgm:cxn modelId="{B48FB45B-2A9C-4333-8F12-E29B45F55174}" srcId="{6D044625-657F-4ABD-81BF-26C91755DD45}" destId="{858557C6-D068-4EC7-BDD2-452A234809D9}" srcOrd="0" destOrd="0" parTransId="{D94B4A96-C605-468B-B722-33FF2C44DE39}" sibTransId="{CD6B24EB-5C87-40AB-AB61-3EE149A4BF12}"/>
    <dgm:cxn modelId="{FF655CA7-96E9-40DA-8335-154774BD7C00}" srcId="{6D044625-657F-4ABD-81BF-26C91755DD45}" destId="{B885DDF8-290F-4BCB-9ABF-9BAB151891A6}" srcOrd="1" destOrd="0" parTransId="{12C35D4C-0F9C-4F49-B284-B91E176C77DF}" sibTransId="{C3776EDB-33F5-47D5-BBC6-44A62658BE85}"/>
    <dgm:cxn modelId="{3592664B-559A-4653-A02C-B06B56AAD39E}" type="presOf" srcId="{6D044625-657F-4ABD-81BF-26C91755DD45}" destId="{27E0A455-96D6-4D5A-BF9B-B643E8777D9F}" srcOrd="0" destOrd="0" presId="urn:microsoft.com/office/officeart/2008/layout/TitledPictureBlocks"/>
    <dgm:cxn modelId="{C3A5FD13-A60C-468B-9A70-97B931E2BB10}" srcId="{858557C6-D068-4EC7-BDD2-452A234809D9}" destId="{F3A4367F-ECCC-4288-9F3B-75B6E6521E90}" srcOrd="0" destOrd="0" parTransId="{E0C09007-7EDF-485B-9D90-51BD9F4FF216}" sibTransId="{12614F4F-B7C6-42B0-BE6A-7CA54640DD70}"/>
    <dgm:cxn modelId="{FA0F3FFE-55D1-43CB-B049-8A6A81B6F3BB}" type="presOf" srcId="{F3A4367F-ECCC-4288-9F3B-75B6E6521E90}" destId="{DB6B812B-47AF-48A7-A621-3774CC98EFC1}" srcOrd="0" destOrd="0" presId="urn:microsoft.com/office/officeart/2008/layout/TitledPictureBlocks"/>
    <dgm:cxn modelId="{78547257-F465-47F5-802E-E9E0811863ED}" type="presParOf" srcId="{27E0A455-96D6-4D5A-BF9B-B643E8777D9F}" destId="{3C74177D-EEFC-4809-B249-00ABA6AA1057}" srcOrd="0" destOrd="0" presId="urn:microsoft.com/office/officeart/2008/layout/TitledPictureBlocks"/>
    <dgm:cxn modelId="{CE2AAD05-4786-4E50-82C8-F370F2E819CE}" type="presParOf" srcId="{3C74177D-EEFC-4809-B249-00ABA6AA1057}" destId="{76AE1DF4-C097-4126-B253-D5732F673AE0}" srcOrd="0" destOrd="0" presId="urn:microsoft.com/office/officeart/2008/layout/TitledPictureBlocks"/>
    <dgm:cxn modelId="{06BAD258-1591-4691-B4E6-CBA145422EB7}" type="presParOf" srcId="{3C74177D-EEFC-4809-B249-00ABA6AA1057}" destId="{6CC67FE5-BC16-4B76-A099-93CEE4885177}" srcOrd="1" destOrd="0" presId="urn:microsoft.com/office/officeart/2008/layout/TitledPictureBlocks"/>
    <dgm:cxn modelId="{CDE23C3D-C195-4FF1-B9C4-E0ED2E204CDF}" type="presParOf" srcId="{3C74177D-EEFC-4809-B249-00ABA6AA1057}" destId="{DB6B812B-47AF-48A7-A621-3774CC98EFC1}" srcOrd="2" destOrd="0" presId="urn:microsoft.com/office/officeart/2008/layout/TitledPictureBlocks"/>
    <dgm:cxn modelId="{8880C1B4-BA46-44DE-BD4D-01A84CF10136}" type="presParOf" srcId="{27E0A455-96D6-4D5A-BF9B-B643E8777D9F}" destId="{A1DF0BFD-C165-4944-8F9D-0E0E870B3FC9}" srcOrd="1" destOrd="0" presId="urn:microsoft.com/office/officeart/2008/layout/TitledPictureBlocks"/>
    <dgm:cxn modelId="{C19B6392-7EEF-49C5-8FA9-B060B9C2C440}" type="presParOf" srcId="{27E0A455-96D6-4D5A-BF9B-B643E8777D9F}" destId="{4B31B8DE-7A03-4206-87B8-39A4B94DD29D}" srcOrd="2" destOrd="0" presId="urn:microsoft.com/office/officeart/2008/layout/TitledPictureBlocks"/>
    <dgm:cxn modelId="{52CF49D7-ABA8-4CB0-9ACF-8DCF11501935}" type="presParOf" srcId="{4B31B8DE-7A03-4206-87B8-39A4B94DD29D}" destId="{B70840A0-1B7D-4E87-8FEC-AE4AC4054BFA}" srcOrd="0" destOrd="0" presId="urn:microsoft.com/office/officeart/2008/layout/TitledPictureBlocks"/>
    <dgm:cxn modelId="{6DCABE1F-46D4-496F-8399-08C01FF0B98F}" type="presParOf" srcId="{4B31B8DE-7A03-4206-87B8-39A4B94DD29D}" destId="{C22582F2-D53C-412C-906C-5A9556D3B5F8}" srcOrd="1" destOrd="0" presId="urn:microsoft.com/office/officeart/2008/layout/TitledPictureBlocks"/>
    <dgm:cxn modelId="{760DD44E-3D3E-4D6E-9166-9A9EB3C1245D}" type="presParOf" srcId="{4B31B8DE-7A03-4206-87B8-39A4B94DD29D}" destId="{2CC7AECC-0DDA-4A75-8996-D205E1114BF0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FE6E21-83AD-4902-B567-7ABCEFDDD51B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CE84E42-0A58-4233-9A5B-DDC812244A56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70A879AA-2E64-48E4-B552-33A4A52B43DF}" type="parTrans" cxnId="{8A9B5DCB-5EDC-4B0F-9B6A-A20633BAA2F8}">
      <dgm:prSet/>
      <dgm:spPr/>
      <dgm:t>
        <a:bodyPr/>
        <a:lstStyle/>
        <a:p>
          <a:endParaRPr lang="zh-TW" altLang="en-US"/>
        </a:p>
      </dgm:t>
    </dgm:pt>
    <dgm:pt modelId="{F9B49ACF-BAC1-43AA-8A13-9A7EE846BB34}" type="sibTrans" cxnId="{8A9B5DCB-5EDC-4B0F-9B6A-A20633BAA2F8}">
      <dgm:prSet/>
      <dgm:spPr/>
      <dgm:t>
        <a:bodyPr/>
        <a:lstStyle/>
        <a:p>
          <a:endParaRPr lang="zh-TW" altLang="en-US"/>
        </a:p>
      </dgm:t>
    </dgm:pt>
    <dgm:pt modelId="{F0A0BD57-DAAA-4306-A9CA-0487C2CBD021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B12EC49E-48D9-4F57-B223-B0B3C90D83E1}" type="parTrans" cxnId="{BA49B664-8810-4182-9039-D188E7A1102E}">
      <dgm:prSet/>
      <dgm:spPr/>
      <dgm:t>
        <a:bodyPr/>
        <a:lstStyle/>
        <a:p>
          <a:endParaRPr lang="zh-TW" altLang="en-US"/>
        </a:p>
      </dgm:t>
    </dgm:pt>
    <dgm:pt modelId="{C8936745-7FD1-4A63-9AC5-F42737221EE6}" type="sibTrans" cxnId="{BA49B664-8810-4182-9039-D188E7A1102E}">
      <dgm:prSet/>
      <dgm:spPr/>
      <dgm:t>
        <a:bodyPr/>
        <a:lstStyle/>
        <a:p>
          <a:endParaRPr lang="zh-TW" altLang="en-US"/>
        </a:p>
      </dgm:t>
    </dgm:pt>
    <dgm:pt modelId="{F2B96111-592E-4F5B-93ED-8124F1F162BE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BA719453-95EA-42FF-B182-DAFCF1A000BF}" type="parTrans" cxnId="{C241F7F1-56B6-4E3C-8364-8D304B5EEE0F}">
      <dgm:prSet/>
      <dgm:spPr/>
      <dgm:t>
        <a:bodyPr/>
        <a:lstStyle/>
        <a:p>
          <a:endParaRPr lang="zh-TW" altLang="en-US"/>
        </a:p>
      </dgm:t>
    </dgm:pt>
    <dgm:pt modelId="{6209AB4C-900E-45C1-A0BC-5ACA167DBB75}" type="sibTrans" cxnId="{C241F7F1-56B6-4E3C-8364-8D304B5EEE0F}">
      <dgm:prSet/>
      <dgm:spPr/>
      <dgm:t>
        <a:bodyPr/>
        <a:lstStyle/>
        <a:p>
          <a:endParaRPr lang="zh-TW" altLang="en-US"/>
        </a:p>
      </dgm:t>
    </dgm:pt>
    <dgm:pt modelId="{E719DACF-8B25-4F5D-85C7-310D6064F254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86571F8D-0925-412C-8B58-2E372653075A}" type="parTrans" cxnId="{EF2F1069-62D8-4B2A-A806-54A031EBC84E}">
      <dgm:prSet/>
      <dgm:spPr/>
      <dgm:t>
        <a:bodyPr/>
        <a:lstStyle/>
        <a:p>
          <a:endParaRPr lang="zh-TW" altLang="en-US"/>
        </a:p>
      </dgm:t>
    </dgm:pt>
    <dgm:pt modelId="{E7220C70-EFEF-4032-8B96-DA1FA3D1E2AF}" type="sibTrans" cxnId="{EF2F1069-62D8-4B2A-A806-54A031EBC84E}">
      <dgm:prSet/>
      <dgm:spPr/>
      <dgm:t>
        <a:bodyPr/>
        <a:lstStyle/>
        <a:p>
          <a:endParaRPr lang="zh-TW" altLang="en-US"/>
        </a:p>
      </dgm:t>
    </dgm:pt>
    <dgm:pt modelId="{2656A538-36FF-440C-B0A0-2800D38C513D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641C0963-2062-4886-84A2-76366759AFED}" type="parTrans" cxnId="{A225BFAC-3CB5-464A-8DCB-F6EFBBB2AAB6}">
      <dgm:prSet/>
      <dgm:spPr/>
      <dgm:t>
        <a:bodyPr/>
        <a:lstStyle/>
        <a:p>
          <a:endParaRPr lang="zh-TW" altLang="en-US"/>
        </a:p>
      </dgm:t>
    </dgm:pt>
    <dgm:pt modelId="{0052DED4-3EA4-4A08-A148-4F8296518B1A}" type="sibTrans" cxnId="{A225BFAC-3CB5-464A-8DCB-F6EFBBB2AAB6}">
      <dgm:prSet/>
      <dgm:spPr/>
      <dgm:t>
        <a:bodyPr/>
        <a:lstStyle/>
        <a:p>
          <a:endParaRPr lang="zh-TW" altLang="en-US"/>
        </a:p>
      </dgm:t>
    </dgm:pt>
    <dgm:pt modelId="{31347E41-F22F-4F30-B8BA-A5265502E8C7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1F5EFB84-30D3-434F-90AC-43843501FB72}" type="parTrans" cxnId="{051165CF-60F7-4209-8CC6-CE913ABAF9A7}">
      <dgm:prSet/>
      <dgm:spPr/>
      <dgm:t>
        <a:bodyPr/>
        <a:lstStyle/>
        <a:p>
          <a:endParaRPr lang="zh-TW" altLang="en-US"/>
        </a:p>
      </dgm:t>
    </dgm:pt>
    <dgm:pt modelId="{B299D3AE-6761-4EF2-B2ED-771ED628A669}" type="sibTrans" cxnId="{051165CF-60F7-4209-8CC6-CE913ABAF9A7}">
      <dgm:prSet/>
      <dgm:spPr/>
      <dgm:t>
        <a:bodyPr/>
        <a:lstStyle/>
        <a:p>
          <a:endParaRPr lang="zh-TW" altLang="en-US"/>
        </a:p>
      </dgm:t>
    </dgm:pt>
    <dgm:pt modelId="{F5CF3A6F-17C0-47D3-B053-B72B2E447062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altLang="en-US" dirty="0" smtClean="0"/>
            <a:t>防疫影片：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A6079EA7-43EA-4BF5-BF04-2F4544E0AFFF}" type="parTrans" cxnId="{2E4BAA54-B3C7-436B-BC9B-D4EC8389DFE1}">
      <dgm:prSet/>
      <dgm:spPr/>
      <dgm:t>
        <a:bodyPr/>
        <a:lstStyle/>
        <a:p>
          <a:endParaRPr lang="zh-TW" altLang="en-US"/>
        </a:p>
      </dgm:t>
    </dgm:pt>
    <dgm:pt modelId="{55DE99DA-AE5B-4D77-A1C1-07BCC0FF7D8E}" type="sibTrans" cxnId="{2E4BAA54-B3C7-436B-BC9B-D4EC8389DFE1}">
      <dgm:prSet/>
      <dgm:spPr/>
      <dgm:t>
        <a:bodyPr/>
        <a:lstStyle/>
        <a:p>
          <a:endParaRPr lang="zh-TW" altLang="en-US"/>
        </a:p>
      </dgm:t>
    </dgm:pt>
    <dgm:pt modelId="{C6467748-5DDF-4366-9091-08FC0E695480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2EF3A1D0-F64A-42D8-9F80-61EA3A789542}" type="parTrans" cxnId="{523AF88B-27CB-40D6-A2FA-19D441107CD3}">
      <dgm:prSet/>
      <dgm:spPr/>
      <dgm:t>
        <a:bodyPr/>
        <a:lstStyle/>
        <a:p>
          <a:endParaRPr lang="zh-TW" altLang="en-US"/>
        </a:p>
      </dgm:t>
    </dgm:pt>
    <dgm:pt modelId="{56748F1D-3FC8-414E-9C17-3ECEB5378CFE}" type="sibTrans" cxnId="{523AF88B-27CB-40D6-A2FA-19D441107CD3}">
      <dgm:prSet/>
      <dgm:spPr/>
      <dgm:t>
        <a:bodyPr/>
        <a:lstStyle/>
        <a:p>
          <a:endParaRPr lang="zh-TW" altLang="en-US"/>
        </a:p>
      </dgm:t>
    </dgm:pt>
    <dgm:pt modelId="{4F659A2D-FB9E-4845-9E50-52B2EDBBA0A1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DA3E50C3-67D4-4DD5-BC93-E07B17AB1DBD}" type="parTrans" cxnId="{A8872883-302F-493D-90D2-B04CE2501115}">
      <dgm:prSet/>
      <dgm:spPr/>
      <dgm:t>
        <a:bodyPr/>
        <a:lstStyle/>
        <a:p>
          <a:endParaRPr lang="zh-TW" altLang="en-US"/>
        </a:p>
      </dgm:t>
    </dgm:pt>
    <dgm:pt modelId="{6FA1D818-7EAA-4F00-8519-524A1C4FEF34}" type="sibTrans" cxnId="{A8872883-302F-493D-90D2-B04CE2501115}">
      <dgm:prSet/>
      <dgm:spPr/>
      <dgm:t>
        <a:bodyPr/>
        <a:lstStyle/>
        <a:p>
          <a:endParaRPr lang="zh-TW" altLang="en-US"/>
        </a:p>
      </dgm:t>
    </dgm:pt>
    <dgm:pt modelId="{52C247CA-D26A-4345-B64C-B1B261ECB34D}" type="pres">
      <dgm:prSet presAssocID="{F2FE6E21-83AD-4902-B567-7ABCEFDDD51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BFAA21D-97A9-4880-9787-00384347C584}" type="pres">
      <dgm:prSet presAssocID="{F2FE6E21-83AD-4902-B567-7ABCEFDDD51B}" presName="cycle" presStyleCnt="0"/>
      <dgm:spPr/>
    </dgm:pt>
    <dgm:pt modelId="{09BE549D-15F8-4A1B-9AB4-DCCF40621627}" type="pres">
      <dgm:prSet presAssocID="{F2FE6E21-83AD-4902-B567-7ABCEFDDD51B}" presName="centerShape" presStyleCnt="0"/>
      <dgm:spPr/>
    </dgm:pt>
    <dgm:pt modelId="{675BAD19-5064-434E-82B8-0474C2386321}" type="pres">
      <dgm:prSet presAssocID="{F2FE6E21-83AD-4902-B567-7ABCEFDDD51B}" presName="connSite" presStyleLbl="node1" presStyleIdx="0" presStyleCnt="4"/>
      <dgm:spPr/>
    </dgm:pt>
    <dgm:pt modelId="{88FFC120-5FFC-4E63-B427-9F2E81430DFB}" type="pres">
      <dgm:prSet presAssocID="{F2FE6E21-83AD-4902-B567-7ABCEFDDD51B}" presName="visible" presStyleLbl="node1" presStyleIdx="0" presStyleCnt="4" custLinFactNeighborX="-2024" custLinFactNeighborY="259"/>
      <dgm:spPr>
        <a:blipFill>
          <a:blip xmlns:r="http://schemas.openxmlformats.org/officeDocument/2006/relationships" r:embed="rId4" cstate="print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19F45BB-A95C-458B-859C-21D58B07E50F}" type="pres">
      <dgm:prSet presAssocID="{70A879AA-2E64-48E4-B552-33A4A52B43DF}" presName="Name25" presStyleLbl="parChTrans1D1" presStyleIdx="0" presStyleCnt="3"/>
      <dgm:spPr/>
    </dgm:pt>
    <dgm:pt modelId="{96D2B57F-ED42-4F78-A74A-9F91EF2FCB13}" type="pres">
      <dgm:prSet presAssocID="{8CE84E42-0A58-4233-9A5B-DDC812244A56}" presName="node" presStyleCnt="0"/>
      <dgm:spPr/>
    </dgm:pt>
    <dgm:pt modelId="{027A3B42-426E-4614-BCDB-563ACE6DBBD1}" type="pres">
      <dgm:prSet presAssocID="{8CE84E42-0A58-4233-9A5B-DDC812244A56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28AC70DA-5F6B-497F-BA5B-2CF16120ED65}" type="pres">
      <dgm:prSet presAssocID="{8CE84E42-0A58-4233-9A5B-DDC812244A56}" presName="childNode" presStyleLbl="revTx" presStyleIdx="0" presStyleCnt="3">
        <dgm:presLayoutVars>
          <dgm:bulletEnabled val="1"/>
        </dgm:presLayoutVars>
      </dgm:prSet>
      <dgm:spPr/>
    </dgm:pt>
    <dgm:pt modelId="{75D71265-588D-4C14-9F09-AB75C20A70CA}" type="pres">
      <dgm:prSet presAssocID="{86571F8D-0925-412C-8B58-2E372653075A}" presName="Name25" presStyleLbl="parChTrans1D1" presStyleIdx="1" presStyleCnt="3"/>
      <dgm:spPr/>
    </dgm:pt>
    <dgm:pt modelId="{E3C0BA44-D601-4518-9491-E3CD7C5C7D8F}" type="pres">
      <dgm:prSet presAssocID="{E719DACF-8B25-4F5D-85C7-310D6064F254}" presName="node" presStyleCnt="0"/>
      <dgm:spPr/>
    </dgm:pt>
    <dgm:pt modelId="{DBE4F0B0-D0AA-430E-B4C5-2B29F74070D1}" type="pres">
      <dgm:prSet presAssocID="{E719DACF-8B25-4F5D-85C7-310D6064F254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1B9AC98A-FADF-4E07-A204-F906AE4EDDB6}" type="pres">
      <dgm:prSet presAssocID="{E719DACF-8B25-4F5D-85C7-310D6064F254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176916-BD90-467B-8C85-81D86ACC75E3}" type="pres">
      <dgm:prSet presAssocID="{A6079EA7-43EA-4BF5-BF04-2F4544E0AFFF}" presName="Name25" presStyleLbl="parChTrans1D1" presStyleIdx="2" presStyleCnt="3"/>
      <dgm:spPr/>
    </dgm:pt>
    <dgm:pt modelId="{5D5B98AD-0E0A-4547-84BA-A78D81441F20}" type="pres">
      <dgm:prSet presAssocID="{F5CF3A6F-17C0-47D3-B053-B72B2E447062}" presName="node" presStyleCnt="0"/>
      <dgm:spPr/>
    </dgm:pt>
    <dgm:pt modelId="{058FF550-4C9D-44EA-9312-B6E7BC185887}" type="pres">
      <dgm:prSet presAssocID="{F5CF3A6F-17C0-47D3-B053-B72B2E447062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AFA63661-09A7-45F7-BE6F-A56D2D48694B}" type="pres">
      <dgm:prSet presAssocID="{F5CF3A6F-17C0-47D3-B053-B72B2E447062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320FB768-71F9-44AA-98E5-1ADC623DF347}" type="presOf" srcId="{86571F8D-0925-412C-8B58-2E372653075A}" destId="{75D71265-588D-4C14-9F09-AB75C20A70CA}" srcOrd="0" destOrd="0" presId="urn:microsoft.com/office/officeart/2005/8/layout/radial2"/>
    <dgm:cxn modelId="{58324DBA-78F2-42FE-A98D-794A69AE61E5}" type="presOf" srcId="{4F659A2D-FB9E-4845-9E50-52B2EDBBA0A1}" destId="{AFA63661-09A7-45F7-BE6F-A56D2D48694B}" srcOrd="0" destOrd="1" presId="urn:microsoft.com/office/officeart/2005/8/layout/radial2"/>
    <dgm:cxn modelId="{BA49B664-8810-4182-9039-D188E7A1102E}" srcId="{8CE84E42-0A58-4233-9A5B-DDC812244A56}" destId="{F0A0BD57-DAAA-4306-A9CA-0487C2CBD021}" srcOrd="0" destOrd="0" parTransId="{B12EC49E-48D9-4F57-B223-B0B3C90D83E1}" sibTransId="{C8936745-7FD1-4A63-9AC5-F42737221EE6}"/>
    <dgm:cxn modelId="{C241F7F1-56B6-4E3C-8364-8D304B5EEE0F}" srcId="{8CE84E42-0A58-4233-9A5B-DDC812244A56}" destId="{F2B96111-592E-4F5B-93ED-8124F1F162BE}" srcOrd="1" destOrd="0" parTransId="{BA719453-95EA-42FF-B182-DAFCF1A000BF}" sibTransId="{6209AB4C-900E-45C1-A0BC-5ACA167DBB75}"/>
    <dgm:cxn modelId="{8A9B5DCB-5EDC-4B0F-9B6A-A20633BAA2F8}" srcId="{F2FE6E21-83AD-4902-B567-7ABCEFDDD51B}" destId="{8CE84E42-0A58-4233-9A5B-DDC812244A56}" srcOrd="0" destOrd="0" parTransId="{70A879AA-2E64-48E4-B552-33A4A52B43DF}" sibTransId="{F9B49ACF-BAC1-43AA-8A13-9A7EE846BB34}"/>
    <dgm:cxn modelId="{A85A34EB-BC64-4DF1-BA54-CE1E2989CA66}" type="presOf" srcId="{F2B96111-592E-4F5B-93ED-8124F1F162BE}" destId="{28AC70DA-5F6B-497F-BA5B-2CF16120ED65}" srcOrd="0" destOrd="1" presId="urn:microsoft.com/office/officeart/2005/8/layout/radial2"/>
    <dgm:cxn modelId="{E0D2CF28-D5EE-4379-BABE-0D452C872823}" type="presOf" srcId="{31347E41-F22F-4F30-B8BA-A5265502E8C7}" destId="{1B9AC98A-FADF-4E07-A204-F906AE4EDDB6}" srcOrd="0" destOrd="1" presId="urn:microsoft.com/office/officeart/2005/8/layout/radial2"/>
    <dgm:cxn modelId="{06A0166A-E4ED-4329-9A6B-660A1A44F08E}" type="presOf" srcId="{F2FE6E21-83AD-4902-B567-7ABCEFDDD51B}" destId="{52C247CA-D26A-4345-B64C-B1B261ECB34D}" srcOrd="0" destOrd="0" presId="urn:microsoft.com/office/officeart/2005/8/layout/radial2"/>
    <dgm:cxn modelId="{6A043DC4-7AC5-4993-B750-FD30502DA5FE}" type="presOf" srcId="{E719DACF-8B25-4F5D-85C7-310D6064F254}" destId="{DBE4F0B0-D0AA-430E-B4C5-2B29F74070D1}" srcOrd="0" destOrd="0" presId="urn:microsoft.com/office/officeart/2005/8/layout/radial2"/>
    <dgm:cxn modelId="{A225BFAC-3CB5-464A-8DCB-F6EFBBB2AAB6}" srcId="{E719DACF-8B25-4F5D-85C7-310D6064F254}" destId="{2656A538-36FF-440C-B0A0-2800D38C513D}" srcOrd="0" destOrd="0" parTransId="{641C0963-2062-4886-84A2-76366759AFED}" sibTransId="{0052DED4-3EA4-4A08-A148-4F8296518B1A}"/>
    <dgm:cxn modelId="{2E4BAA54-B3C7-436B-BC9B-D4EC8389DFE1}" srcId="{F2FE6E21-83AD-4902-B567-7ABCEFDDD51B}" destId="{F5CF3A6F-17C0-47D3-B053-B72B2E447062}" srcOrd="2" destOrd="0" parTransId="{A6079EA7-43EA-4BF5-BF04-2F4544E0AFFF}" sibTransId="{55DE99DA-AE5B-4D77-A1C1-07BCC0FF7D8E}"/>
    <dgm:cxn modelId="{A8872883-302F-493D-90D2-B04CE2501115}" srcId="{F5CF3A6F-17C0-47D3-B053-B72B2E447062}" destId="{4F659A2D-FB9E-4845-9E50-52B2EDBBA0A1}" srcOrd="1" destOrd="0" parTransId="{DA3E50C3-67D4-4DD5-BC93-E07B17AB1DBD}" sibTransId="{6FA1D818-7EAA-4F00-8519-524A1C4FEF34}"/>
    <dgm:cxn modelId="{52ABA81D-C276-43A6-8E38-8023ECC06E40}" type="presOf" srcId="{C6467748-5DDF-4366-9091-08FC0E695480}" destId="{AFA63661-09A7-45F7-BE6F-A56D2D48694B}" srcOrd="0" destOrd="0" presId="urn:microsoft.com/office/officeart/2005/8/layout/radial2"/>
    <dgm:cxn modelId="{34CDA4A4-7932-4676-B05C-28A8146B52C6}" type="presOf" srcId="{F5CF3A6F-17C0-47D3-B053-B72B2E447062}" destId="{058FF550-4C9D-44EA-9312-B6E7BC185887}" srcOrd="0" destOrd="0" presId="urn:microsoft.com/office/officeart/2005/8/layout/radial2"/>
    <dgm:cxn modelId="{EF2F1069-62D8-4B2A-A806-54A031EBC84E}" srcId="{F2FE6E21-83AD-4902-B567-7ABCEFDDD51B}" destId="{E719DACF-8B25-4F5D-85C7-310D6064F254}" srcOrd="1" destOrd="0" parTransId="{86571F8D-0925-412C-8B58-2E372653075A}" sibTransId="{E7220C70-EFEF-4032-8B96-DA1FA3D1E2AF}"/>
    <dgm:cxn modelId="{392D4CF0-33F8-49AB-92A3-5A2CC68F7CA0}" type="presOf" srcId="{8CE84E42-0A58-4233-9A5B-DDC812244A56}" destId="{027A3B42-426E-4614-BCDB-563ACE6DBBD1}" srcOrd="0" destOrd="0" presId="urn:microsoft.com/office/officeart/2005/8/layout/radial2"/>
    <dgm:cxn modelId="{051165CF-60F7-4209-8CC6-CE913ABAF9A7}" srcId="{E719DACF-8B25-4F5D-85C7-310D6064F254}" destId="{31347E41-F22F-4F30-B8BA-A5265502E8C7}" srcOrd="1" destOrd="0" parTransId="{1F5EFB84-30D3-434F-90AC-43843501FB72}" sibTransId="{B299D3AE-6761-4EF2-B2ED-771ED628A669}"/>
    <dgm:cxn modelId="{5B24BAAD-0DA8-4438-864C-9EEDB6207300}" type="presOf" srcId="{F0A0BD57-DAAA-4306-A9CA-0487C2CBD021}" destId="{28AC70DA-5F6B-497F-BA5B-2CF16120ED65}" srcOrd="0" destOrd="0" presId="urn:microsoft.com/office/officeart/2005/8/layout/radial2"/>
    <dgm:cxn modelId="{6B617530-5573-47C9-8AD5-D10D2F51B39A}" type="presOf" srcId="{70A879AA-2E64-48E4-B552-33A4A52B43DF}" destId="{319F45BB-A95C-458B-859C-21D58B07E50F}" srcOrd="0" destOrd="0" presId="urn:microsoft.com/office/officeart/2005/8/layout/radial2"/>
    <dgm:cxn modelId="{523AF88B-27CB-40D6-A2FA-19D441107CD3}" srcId="{F5CF3A6F-17C0-47D3-B053-B72B2E447062}" destId="{C6467748-5DDF-4366-9091-08FC0E695480}" srcOrd="0" destOrd="0" parTransId="{2EF3A1D0-F64A-42D8-9F80-61EA3A789542}" sibTransId="{56748F1D-3FC8-414E-9C17-3ECEB5378CFE}"/>
    <dgm:cxn modelId="{8A65201B-17C8-422A-AABF-5695248B6D1D}" type="presOf" srcId="{2656A538-36FF-440C-B0A0-2800D38C513D}" destId="{1B9AC98A-FADF-4E07-A204-F906AE4EDDB6}" srcOrd="0" destOrd="0" presId="urn:microsoft.com/office/officeart/2005/8/layout/radial2"/>
    <dgm:cxn modelId="{D767E6D7-1CA5-4B9D-B8EC-837D1BE2ECDB}" type="presOf" srcId="{A6079EA7-43EA-4BF5-BF04-2F4544E0AFFF}" destId="{80176916-BD90-467B-8C85-81D86ACC75E3}" srcOrd="0" destOrd="0" presId="urn:microsoft.com/office/officeart/2005/8/layout/radial2"/>
    <dgm:cxn modelId="{6215015B-C084-4067-8BAA-3A64844938C1}" type="presParOf" srcId="{52C247CA-D26A-4345-B64C-B1B261ECB34D}" destId="{2BFAA21D-97A9-4880-9787-00384347C584}" srcOrd="0" destOrd="0" presId="urn:microsoft.com/office/officeart/2005/8/layout/radial2"/>
    <dgm:cxn modelId="{0F1606D9-A5EB-4B35-821F-2ACD6EA3A68A}" type="presParOf" srcId="{2BFAA21D-97A9-4880-9787-00384347C584}" destId="{09BE549D-15F8-4A1B-9AB4-DCCF40621627}" srcOrd="0" destOrd="0" presId="urn:microsoft.com/office/officeart/2005/8/layout/radial2"/>
    <dgm:cxn modelId="{94E888D0-1791-4172-A4AC-69453D8DFDA1}" type="presParOf" srcId="{09BE549D-15F8-4A1B-9AB4-DCCF40621627}" destId="{675BAD19-5064-434E-82B8-0474C2386321}" srcOrd="0" destOrd="0" presId="urn:microsoft.com/office/officeart/2005/8/layout/radial2"/>
    <dgm:cxn modelId="{5058B39D-A18A-41AA-8FB0-D4A1184B80DD}" type="presParOf" srcId="{09BE549D-15F8-4A1B-9AB4-DCCF40621627}" destId="{88FFC120-5FFC-4E63-B427-9F2E81430DFB}" srcOrd="1" destOrd="0" presId="urn:microsoft.com/office/officeart/2005/8/layout/radial2"/>
    <dgm:cxn modelId="{7D9D9BFB-1D9B-4D37-912C-A40DF14AD131}" type="presParOf" srcId="{2BFAA21D-97A9-4880-9787-00384347C584}" destId="{319F45BB-A95C-458B-859C-21D58B07E50F}" srcOrd="1" destOrd="0" presId="urn:microsoft.com/office/officeart/2005/8/layout/radial2"/>
    <dgm:cxn modelId="{02C4740E-8770-4956-8CA8-A92E3236FAEF}" type="presParOf" srcId="{2BFAA21D-97A9-4880-9787-00384347C584}" destId="{96D2B57F-ED42-4F78-A74A-9F91EF2FCB13}" srcOrd="2" destOrd="0" presId="urn:microsoft.com/office/officeart/2005/8/layout/radial2"/>
    <dgm:cxn modelId="{16BAFBCA-476E-4ED7-80B9-DC794CB16EF0}" type="presParOf" srcId="{96D2B57F-ED42-4F78-A74A-9F91EF2FCB13}" destId="{027A3B42-426E-4614-BCDB-563ACE6DBBD1}" srcOrd="0" destOrd="0" presId="urn:microsoft.com/office/officeart/2005/8/layout/radial2"/>
    <dgm:cxn modelId="{D66CDB45-3449-4FB3-964C-6254A807821D}" type="presParOf" srcId="{96D2B57F-ED42-4F78-A74A-9F91EF2FCB13}" destId="{28AC70DA-5F6B-497F-BA5B-2CF16120ED65}" srcOrd="1" destOrd="0" presId="urn:microsoft.com/office/officeart/2005/8/layout/radial2"/>
    <dgm:cxn modelId="{BB918E6E-21B0-4EEB-B265-5270526DAA23}" type="presParOf" srcId="{2BFAA21D-97A9-4880-9787-00384347C584}" destId="{75D71265-588D-4C14-9F09-AB75C20A70CA}" srcOrd="3" destOrd="0" presId="urn:microsoft.com/office/officeart/2005/8/layout/radial2"/>
    <dgm:cxn modelId="{D0934B24-3AF5-44D9-B357-38A57C1C4026}" type="presParOf" srcId="{2BFAA21D-97A9-4880-9787-00384347C584}" destId="{E3C0BA44-D601-4518-9491-E3CD7C5C7D8F}" srcOrd="4" destOrd="0" presId="urn:microsoft.com/office/officeart/2005/8/layout/radial2"/>
    <dgm:cxn modelId="{3FB050FA-23A0-48DA-A452-E97443E5323D}" type="presParOf" srcId="{E3C0BA44-D601-4518-9491-E3CD7C5C7D8F}" destId="{DBE4F0B0-D0AA-430E-B4C5-2B29F74070D1}" srcOrd="0" destOrd="0" presId="urn:microsoft.com/office/officeart/2005/8/layout/radial2"/>
    <dgm:cxn modelId="{A5EE7D0F-80F7-4B79-8F3E-D6C706618D66}" type="presParOf" srcId="{E3C0BA44-D601-4518-9491-E3CD7C5C7D8F}" destId="{1B9AC98A-FADF-4E07-A204-F906AE4EDDB6}" srcOrd="1" destOrd="0" presId="urn:microsoft.com/office/officeart/2005/8/layout/radial2"/>
    <dgm:cxn modelId="{75222B94-756E-4C75-B128-EBAC2E12E1EE}" type="presParOf" srcId="{2BFAA21D-97A9-4880-9787-00384347C584}" destId="{80176916-BD90-467B-8C85-81D86ACC75E3}" srcOrd="5" destOrd="0" presId="urn:microsoft.com/office/officeart/2005/8/layout/radial2"/>
    <dgm:cxn modelId="{694E3504-8793-41D2-8B51-424E473B6DC4}" type="presParOf" srcId="{2BFAA21D-97A9-4880-9787-00384347C584}" destId="{5D5B98AD-0E0A-4547-84BA-A78D81441F20}" srcOrd="6" destOrd="0" presId="urn:microsoft.com/office/officeart/2005/8/layout/radial2"/>
    <dgm:cxn modelId="{28584282-B8DC-4F1A-94E0-CCA690A514F3}" type="presParOf" srcId="{5D5B98AD-0E0A-4547-84BA-A78D81441F20}" destId="{058FF550-4C9D-44EA-9312-B6E7BC185887}" srcOrd="0" destOrd="0" presId="urn:microsoft.com/office/officeart/2005/8/layout/radial2"/>
    <dgm:cxn modelId="{B7E4973A-BF05-4DED-BA52-B603555BB395}" type="presParOf" srcId="{5D5B98AD-0E0A-4547-84BA-A78D81441F20}" destId="{AFA63661-09A7-45F7-BE6F-A56D2D48694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B8DAB7-F1D6-45C9-9839-7C624A6F5428}">
      <dsp:nvSpPr>
        <dsp:cNvPr id="0" name=""/>
        <dsp:cNvSpPr/>
      </dsp:nvSpPr>
      <dsp:spPr>
        <a:xfrm>
          <a:off x="1884" y="0"/>
          <a:ext cx="1974847" cy="4608512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雙手肥皂清潔，搓洗</a:t>
          </a:r>
          <a:r>
            <a:rPr lang="en-US" sz="2700" kern="1200" smtClean="0"/>
            <a:t>40~60</a:t>
          </a:r>
          <a:r>
            <a:rPr lang="zh-TW" sz="2700" kern="1200" smtClean="0"/>
            <a:t>秒</a:t>
          </a:r>
          <a:endParaRPr lang="zh-TW" sz="2700" kern="1200"/>
        </a:p>
      </dsp:txBody>
      <dsp:txXfrm>
        <a:off x="1884" y="1843404"/>
        <a:ext cx="1974847" cy="1843404"/>
      </dsp:txXfrm>
    </dsp:sp>
    <dsp:sp modelId="{2783CE99-E743-4BB6-94FC-D154A6EE5121}">
      <dsp:nvSpPr>
        <dsp:cNvPr id="0" name=""/>
        <dsp:cNvSpPr/>
      </dsp:nvSpPr>
      <dsp:spPr>
        <a:xfrm>
          <a:off x="221990" y="276510"/>
          <a:ext cx="1534634" cy="153463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FB3B41-0856-4728-A7A8-C97D7BBA0145}">
      <dsp:nvSpPr>
        <dsp:cNvPr id="0" name=""/>
        <dsp:cNvSpPr/>
      </dsp:nvSpPr>
      <dsp:spPr>
        <a:xfrm>
          <a:off x="2035976" y="0"/>
          <a:ext cx="1974847" cy="4608512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口罩要遮住口鼻、蓋住下巴  </a:t>
          </a:r>
          <a:endParaRPr lang="zh-TW" sz="2700" kern="1200"/>
        </a:p>
      </dsp:txBody>
      <dsp:txXfrm>
        <a:off x="2035976" y="1843404"/>
        <a:ext cx="1974847" cy="1843404"/>
      </dsp:txXfrm>
    </dsp:sp>
    <dsp:sp modelId="{37387FE9-6B75-4758-AA92-01C35FA09BC5}">
      <dsp:nvSpPr>
        <dsp:cNvPr id="0" name=""/>
        <dsp:cNvSpPr/>
      </dsp:nvSpPr>
      <dsp:spPr>
        <a:xfrm>
          <a:off x="2256083" y="276510"/>
          <a:ext cx="1534634" cy="1534634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AC0FA5-C3BA-4F8D-B989-07550A36B7BA}">
      <dsp:nvSpPr>
        <dsp:cNvPr id="0" name=""/>
        <dsp:cNvSpPr/>
      </dsp:nvSpPr>
      <dsp:spPr>
        <a:xfrm>
          <a:off x="4070069" y="0"/>
          <a:ext cx="1974847" cy="4608512"/>
        </a:xfrm>
        <a:prstGeom prst="roundRect">
          <a:avLst>
            <a:gd name="adj" fmla="val 10000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噴</a:t>
          </a:r>
          <a:r>
            <a:rPr lang="en-US" sz="2700" kern="1200" smtClean="0"/>
            <a:t>75%</a:t>
          </a:r>
          <a:r>
            <a:rPr lang="zh-TW" sz="2700" kern="1200" smtClean="0"/>
            <a:t>酒精搓洗雙手</a:t>
          </a:r>
          <a:r>
            <a:rPr lang="en-US" sz="2700" kern="1200" smtClean="0"/>
            <a:t>20-30</a:t>
          </a:r>
          <a:r>
            <a:rPr lang="zh-TW" sz="2700" kern="1200" smtClean="0"/>
            <a:t>秒</a:t>
          </a:r>
          <a:endParaRPr lang="zh-TW" sz="2700" kern="1200"/>
        </a:p>
      </dsp:txBody>
      <dsp:txXfrm>
        <a:off x="4070069" y="1843404"/>
        <a:ext cx="1974847" cy="1843404"/>
      </dsp:txXfrm>
    </dsp:sp>
    <dsp:sp modelId="{7B93D4D5-E0FB-43B9-955C-DF06AB36C197}">
      <dsp:nvSpPr>
        <dsp:cNvPr id="0" name=""/>
        <dsp:cNvSpPr/>
      </dsp:nvSpPr>
      <dsp:spPr>
        <a:xfrm>
          <a:off x="4290176" y="276510"/>
          <a:ext cx="1534634" cy="1534634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C829AB-9026-4350-9AD8-95222AC24D94}">
      <dsp:nvSpPr>
        <dsp:cNvPr id="0" name=""/>
        <dsp:cNvSpPr/>
      </dsp:nvSpPr>
      <dsp:spPr>
        <a:xfrm>
          <a:off x="6106046" y="0"/>
          <a:ext cx="1974847" cy="4608512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有發燒、呼吸道症狀速就醫</a:t>
          </a:r>
          <a:endParaRPr lang="zh-TW" sz="2700" kern="1200"/>
        </a:p>
      </dsp:txBody>
      <dsp:txXfrm>
        <a:off x="6106046" y="1843404"/>
        <a:ext cx="1974847" cy="1843404"/>
      </dsp:txXfrm>
    </dsp:sp>
    <dsp:sp modelId="{942711E1-883C-439A-89E7-4EB4F9FFDF13}">
      <dsp:nvSpPr>
        <dsp:cNvPr id="0" name=""/>
        <dsp:cNvSpPr/>
      </dsp:nvSpPr>
      <dsp:spPr>
        <a:xfrm>
          <a:off x="6324268" y="276510"/>
          <a:ext cx="1534634" cy="1534634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B5DCC6-D0C1-451E-AC78-14EDFF2116D2}">
      <dsp:nvSpPr>
        <dsp:cNvPr id="0" name=""/>
        <dsp:cNvSpPr/>
      </dsp:nvSpPr>
      <dsp:spPr>
        <a:xfrm>
          <a:off x="323235" y="3686809"/>
          <a:ext cx="7434422" cy="691276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C67FE5-BC16-4B76-A099-93CEE4885177}">
      <dsp:nvSpPr>
        <dsp:cNvPr id="0" name=""/>
        <dsp:cNvSpPr/>
      </dsp:nvSpPr>
      <dsp:spPr>
        <a:xfrm>
          <a:off x="947" y="1463842"/>
          <a:ext cx="2807871" cy="2379092"/>
        </a:xfrm>
        <a:prstGeom prst="rect">
          <a:avLst/>
        </a:prstGeom>
        <a:blipFill>
          <a:blip xmlns:r="http://schemas.openxmlformats.org/officeDocument/2006/relationships" r:embed="rId1" cstate="print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6B812B-47AF-48A7-A621-3774CC98EFC1}">
      <dsp:nvSpPr>
        <dsp:cNvPr id="0" name=""/>
        <dsp:cNvSpPr/>
      </dsp:nvSpPr>
      <dsp:spPr>
        <a:xfrm>
          <a:off x="2434913" y="1796767"/>
          <a:ext cx="1331451" cy="1385778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rgbClr val="00CCF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大約</a:t>
          </a:r>
          <a:r>
            <a:rPr lang="en-US" sz="2400" kern="1200" dirty="0" smtClean="0"/>
            <a:t>3</a:t>
          </a:r>
          <a:r>
            <a:rPr lang="zh-TW" sz="2400" kern="1200" dirty="0" smtClean="0"/>
            <a:t>個步伐</a:t>
          </a:r>
          <a:endParaRPr lang="zh-TW" sz="2400" kern="1200" dirty="0"/>
        </a:p>
      </dsp:txBody>
      <dsp:txXfrm>
        <a:off x="2473910" y="1835764"/>
        <a:ext cx="1253457" cy="1307784"/>
      </dsp:txXfrm>
    </dsp:sp>
    <dsp:sp modelId="{76AE1DF4-C097-4126-B253-D5732F673AE0}">
      <dsp:nvSpPr>
        <dsp:cNvPr id="0" name=""/>
        <dsp:cNvSpPr/>
      </dsp:nvSpPr>
      <dsp:spPr>
        <a:xfrm>
          <a:off x="947" y="1010200"/>
          <a:ext cx="2807871" cy="40967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/>
            <a:t>室外至少</a:t>
          </a:r>
          <a:r>
            <a:rPr lang="en-US" sz="1700" kern="1200" dirty="0" smtClean="0"/>
            <a:t>1</a:t>
          </a:r>
          <a:r>
            <a:rPr lang="zh-TW" sz="1700" kern="1200" dirty="0" smtClean="0"/>
            <a:t>公尺</a:t>
          </a:r>
          <a:endParaRPr lang="zh-TW" sz="1700" kern="1200" dirty="0"/>
        </a:p>
      </dsp:txBody>
      <dsp:txXfrm>
        <a:off x="947" y="1010200"/>
        <a:ext cx="2807871" cy="409670"/>
      </dsp:txXfrm>
    </dsp:sp>
    <dsp:sp modelId="{C22582F2-D53C-412C-906C-5A9556D3B5F8}">
      <dsp:nvSpPr>
        <dsp:cNvPr id="0" name=""/>
        <dsp:cNvSpPr/>
      </dsp:nvSpPr>
      <dsp:spPr>
        <a:xfrm>
          <a:off x="4236867" y="1463842"/>
          <a:ext cx="2807871" cy="2379092"/>
        </a:xfrm>
        <a:prstGeom prst="rect">
          <a:avLst/>
        </a:prstGeom>
        <a:blipFill>
          <a:blip xmlns:r="http://schemas.openxmlformats.org/officeDocument/2006/relationships" r:embed="rId2" cstate="print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C7AECC-0DDA-4A75-8996-D205E1114BF0}">
      <dsp:nvSpPr>
        <dsp:cNvPr id="0" name=""/>
        <dsp:cNvSpPr/>
      </dsp:nvSpPr>
      <dsp:spPr>
        <a:xfrm>
          <a:off x="6670832" y="1796767"/>
          <a:ext cx="1331451" cy="1385778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大約手臂的兩倍長</a:t>
          </a:r>
          <a:endParaRPr lang="zh-TW" sz="2400" kern="1200" dirty="0"/>
        </a:p>
      </dsp:txBody>
      <dsp:txXfrm>
        <a:off x="6709829" y="1835764"/>
        <a:ext cx="1253457" cy="1307784"/>
      </dsp:txXfrm>
    </dsp:sp>
    <dsp:sp modelId="{B70840A0-1B7D-4E87-8FEC-AE4AC4054BFA}">
      <dsp:nvSpPr>
        <dsp:cNvPr id="0" name=""/>
        <dsp:cNvSpPr/>
      </dsp:nvSpPr>
      <dsp:spPr>
        <a:xfrm>
          <a:off x="4236867" y="1010200"/>
          <a:ext cx="2807871" cy="409670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室內至少</a:t>
          </a:r>
          <a:r>
            <a:rPr lang="en-US" sz="1700" kern="1200" smtClean="0"/>
            <a:t>1.5</a:t>
          </a:r>
          <a:r>
            <a:rPr lang="zh-TW" sz="1700" kern="1200" smtClean="0"/>
            <a:t>公尺</a:t>
          </a:r>
          <a:endParaRPr lang="zh-TW" sz="1700" kern="1200"/>
        </a:p>
      </dsp:txBody>
      <dsp:txXfrm>
        <a:off x="4236867" y="1010200"/>
        <a:ext cx="2807871" cy="4096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76916-BD90-467B-8C85-81D86ACC75E3}">
      <dsp:nvSpPr>
        <dsp:cNvPr id="0" name=""/>
        <dsp:cNvSpPr/>
      </dsp:nvSpPr>
      <dsp:spPr>
        <a:xfrm rot="2561389">
          <a:off x="2914102" y="3232407"/>
          <a:ext cx="700220" cy="47636"/>
        </a:xfrm>
        <a:custGeom>
          <a:avLst/>
          <a:gdLst/>
          <a:ahLst/>
          <a:cxnLst/>
          <a:rect l="0" t="0" r="0" b="0"/>
          <a:pathLst>
            <a:path>
              <a:moveTo>
                <a:pt x="0" y="23818"/>
              </a:moveTo>
              <a:lnTo>
                <a:pt x="700220" y="238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D71265-588D-4C14-9F09-AB75C20A70CA}">
      <dsp:nvSpPr>
        <dsp:cNvPr id="0" name=""/>
        <dsp:cNvSpPr/>
      </dsp:nvSpPr>
      <dsp:spPr>
        <a:xfrm>
          <a:off x="3006869" y="2280437"/>
          <a:ext cx="778070" cy="47636"/>
        </a:xfrm>
        <a:custGeom>
          <a:avLst/>
          <a:gdLst/>
          <a:ahLst/>
          <a:cxnLst/>
          <a:rect l="0" t="0" r="0" b="0"/>
          <a:pathLst>
            <a:path>
              <a:moveTo>
                <a:pt x="0" y="23818"/>
              </a:moveTo>
              <a:lnTo>
                <a:pt x="778070" y="238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9F45BB-A95C-458B-859C-21D58B07E50F}">
      <dsp:nvSpPr>
        <dsp:cNvPr id="0" name=""/>
        <dsp:cNvSpPr/>
      </dsp:nvSpPr>
      <dsp:spPr>
        <a:xfrm rot="19038611">
          <a:off x="2914102" y="1328467"/>
          <a:ext cx="700220" cy="47636"/>
        </a:xfrm>
        <a:custGeom>
          <a:avLst/>
          <a:gdLst/>
          <a:ahLst/>
          <a:cxnLst/>
          <a:rect l="0" t="0" r="0" b="0"/>
          <a:pathLst>
            <a:path>
              <a:moveTo>
                <a:pt x="0" y="23818"/>
              </a:moveTo>
              <a:lnTo>
                <a:pt x="700220" y="238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FFC120-5FFC-4E63-B427-9F2E81430DFB}">
      <dsp:nvSpPr>
        <dsp:cNvPr id="0" name=""/>
        <dsp:cNvSpPr/>
      </dsp:nvSpPr>
      <dsp:spPr>
        <a:xfrm>
          <a:off x="1080744" y="1203325"/>
          <a:ext cx="2213326" cy="2213326"/>
        </a:xfrm>
        <a:prstGeom prst="ellipse">
          <a:avLst/>
        </a:prstGeom>
        <a:blipFill>
          <a:blip xmlns:r="http://schemas.openxmlformats.org/officeDocument/2006/relationships" r:embed="rId1" cstate="print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7A3B42-426E-4614-BCDB-563ACE6DBBD1}">
      <dsp:nvSpPr>
        <dsp:cNvPr id="0" name=""/>
        <dsp:cNvSpPr/>
      </dsp:nvSpPr>
      <dsp:spPr>
        <a:xfrm>
          <a:off x="3345620" y="692"/>
          <a:ext cx="1327996" cy="1327996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540101" y="195173"/>
        <a:ext cx="939034" cy="939034"/>
      </dsp:txXfrm>
    </dsp:sp>
    <dsp:sp modelId="{28AC70DA-5F6B-497F-BA5B-2CF16120ED65}">
      <dsp:nvSpPr>
        <dsp:cNvPr id="0" name=""/>
        <dsp:cNvSpPr/>
      </dsp:nvSpPr>
      <dsp:spPr>
        <a:xfrm>
          <a:off x="4806415" y="692"/>
          <a:ext cx="1991994" cy="132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掌握最新疫情</a:t>
          </a:r>
          <a:endParaRPr lang="zh-TW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smtClean="0"/>
            <a:t>了解防疫議題</a:t>
          </a:r>
          <a:endParaRPr lang="zh-TW" sz="2100" kern="1200"/>
        </a:p>
      </dsp:txBody>
      <dsp:txXfrm>
        <a:off x="4806415" y="692"/>
        <a:ext cx="1991994" cy="1327996"/>
      </dsp:txXfrm>
    </dsp:sp>
    <dsp:sp modelId="{DBE4F0B0-D0AA-430E-B4C5-2B29F74070D1}">
      <dsp:nvSpPr>
        <dsp:cNvPr id="0" name=""/>
        <dsp:cNvSpPr/>
      </dsp:nvSpPr>
      <dsp:spPr>
        <a:xfrm>
          <a:off x="3784940" y="1640257"/>
          <a:ext cx="1327996" cy="1327996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79421" y="1834738"/>
        <a:ext cx="939034" cy="939034"/>
      </dsp:txXfrm>
    </dsp:sp>
    <dsp:sp modelId="{1B9AC98A-FADF-4E07-A204-F906AE4EDDB6}">
      <dsp:nvSpPr>
        <dsp:cNvPr id="0" name=""/>
        <dsp:cNvSpPr/>
      </dsp:nvSpPr>
      <dsp:spPr>
        <a:xfrm>
          <a:off x="5245735" y="1640257"/>
          <a:ext cx="1991994" cy="132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smtClean="0"/>
            <a:t>你的防疫觀念正確嗎？</a:t>
          </a:r>
          <a:endParaRPr lang="zh-TW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擊敗新冠病毒，健康久久！</a:t>
          </a:r>
          <a:endParaRPr lang="zh-TW" sz="2100" kern="1200" dirty="0"/>
        </a:p>
      </dsp:txBody>
      <dsp:txXfrm>
        <a:off x="5245735" y="1640257"/>
        <a:ext cx="1991994" cy="1327996"/>
      </dsp:txXfrm>
    </dsp:sp>
    <dsp:sp modelId="{058FF550-4C9D-44EA-9312-B6E7BC185887}">
      <dsp:nvSpPr>
        <dsp:cNvPr id="0" name=""/>
        <dsp:cNvSpPr/>
      </dsp:nvSpPr>
      <dsp:spPr>
        <a:xfrm>
          <a:off x="3345620" y="3279822"/>
          <a:ext cx="1327996" cy="1327996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sz="2300" kern="1200" dirty="0"/>
        </a:p>
      </dsp:txBody>
      <dsp:txXfrm>
        <a:off x="3540101" y="3474303"/>
        <a:ext cx="939034" cy="939034"/>
      </dsp:txXfrm>
    </dsp:sp>
    <dsp:sp modelId="{AFA63661-09A7-45F7-BE6F-A56D2D48694B}">
      <dsp:nvSpPr>
        <dsp:cNvPr id="0" name=""/>
        <dsp:cNvSpPr/>
      </dsp:nvSpPr>
      <dsp:spPr>
        <a:xfrm>
          <a:off x="4806415" y="3279822"/>
          <a:ext cx="1991994" cy="132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 smtClean="0"/>
            <a:t>觀賞防疫影片</a:t>
          </a:r>
          <a:endParaRPr lang="zh-TW" alt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 smtClean="0"/>
            <a:t>照顧自己，愛護家人！</a:t>
          </a:r>
          <a:endParaRPr lang="zh-TW" altLang="en-US" sz="2100" kern="1200" dirty="0"/>
        </a:p>
      </dsp:txBody>
      <dsp:txXfrm>
        <a:off x="4806415" y="3279822"/>
        <a:ext cx="1991994" cy="1327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66000">
              <a:srgbClr val="FFC000"/>
            </a:gs>
            <a:gs pos="33000">
              <a:srgbClr val="FFFF00"/>
            </a:gs>
            <a:gs pos="0">
              <a:schemeClr val="accent1">
                <a:lumMod val="5000"/>
                <a:lumOff val="95000"/>
              </a:schemeClr>
            </a:gs>
            <a:gs pos="100000">
              <a:srgbClr val="FF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FF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B050"/>
                </a:solidFill>
              </a:defRPr>
            </a:lvl1pPr>
            <a:lvl2pPr>
              <a:defRPr>
                <a:solidFill>
                  <a:srgbClr val="00B050"/>
                </a:solidFill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6000">
              <a:srgbClr val="FFC000"/>
            </a:gs>
            <a:gs pos="33000">
              <a:srgbClr val="FFFF00"/>
            </a:gs>
            <a:gs pos="100000">
              <a:srgbClr val="FF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87824" y="512068"/>
            <a:ext cx="2819400" cy="79208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01225" y="1670298"/>
            <a:ext cx="5792597" cy="600472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802" y="2636912"/>
            <a:ext cx="5184395" cy="381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47664" y="476672"/>
            <a:ext cx="5944668" cy="763488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新型冠狀病毒 防疫須知</a:t>
            </a: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1777678"/>
              </p:ext>
            </p:extLst>
          </p:nvPr>
        </p:nvGraphicFramePr>
        <p:xfrm>
          <a:off x="611560" y="1484784"/>
          <a:ext cx="8080894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9792" y="404664"/>
            <a:ext cx="3466728" cy="70609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45839"/>
              </p:ext>
            </p:extLst>
          </p:nvPr>
        </p:nvGraphicFramePr>
        <p:xfrm>
          <a:off x="457200" y="1600201"/>
          <a:ext cx="8003232" cy="4853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>
                <a:latin typeface="文鼎甜妞體P" panose="020B0602010101010101" pitchFamily="34" charset="-120"/>
                <a:ea typeface="文鼎甜妞體P" panose="020B0602010101010101" pitchFamily="34" charset="-120"/>
              </a:rPr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0770943"/>
              </p:ext>
            </p:extLst>
          </p:nvPr>
        </p:nvGraphicFramePr>
        <p:xfrm>
          <a:off x="457200" y="1628800"/>
          <a:ext cx="836327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文鼎中特圓</vt:lpstr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2021-12-07T04:01:15Z</dcterms:modified>
</cp:coreProperties>
</file>