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C5E5"/>
    <a:srgbClr val="351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34852C-EA05-4E75-8D9D-D1DF213FC8BC}" type="doc">
      <dgm:prSet loTypeId="urn:microsoft.com/office/officeart/2005/8/layout/hList7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DC4CAAB-5AEE-4954-8B6E-FDF16CFD98E7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BFCDAB4C-1EE9-49AF-8016-D5B850FF610A}" type="parTrans" cxnId="{E62EEB99-B76A-4555-BEF4-91A7F3E752BC}">
      <dgm:prSet/>
      <dgm:spPr/>
      <dgm:t>
        <a:bodyPr/>
        <a:lstStyle/>
        <a:p>
          <a:endParaRPr lang="zh-TW" altLang="en-US"/>
        </a:p>
      </dgm:t>
    </dgm:pt>
    <dgm:pt modelId="{84C8F551-82D3-4C89-9DC7-C4D7E9293189}" type="sibTrans" cxnId="{E62EEB99-B76A-4555-BEF4-91A7F3E752BC}">
      <dgm:prSet/>
      <dgm:spPr/>
      <dgm:t>
        <a:bodyPr/>
        <a:lstStyle/>
        <a:p>
          <a:endParaRPr lang="zh-TW" altLang="en-US"/>
        </a:p>
      </dgm:t>
    </dgm:pt>
    <dgm:pt modelId="{29E8E6EF-3B54-4ADC-A82A-54192FB97D24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026FF969-1DC2-4090-A83C-C3A57746F1EB}" type="parTrans" cxnId="{7E4287EB-4910-45B9-B940-DF8E025F41AC}">
      <dgm:prSet/>
      <dgm:spPr/>
      <dgm:t>
        <a:bodyPr/>
        <a:lstStyle/>
        <a:p>
          <a:endParaRPr lang="zh-TW" altLang="en-US"/>
        </a:p>
      </dgm:t>
    </dgm:pt>
    <dgm:pt modelId="{B020BE5A-7464-4A16-BD7A-A673AD7D6AFB}" type="sibTrans" cxnId="{7E4287EB-4910-45B9-B940-DF8E025F41AC}">
      <dgm:prSet/>
      <dgm:spPr/>
      <dgm:t>
        <a:bodyPr/>
        <a:lstStyle/>
        <a:p>
          <a:endParaRPr lang="zh-TW" altLang="en-US"/>
        </a:p>
      </dgm:t>
    </dgm:pt>
    <dgm:pt modelId="{8298675B-8DB8-462B-8CED-7D7E14A1E137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D5A72E61-F2E4-4E19-AAB0-B95CDC4B79E2}" type="parTrans" cxnId="{7B702EF3-75B5-4F23-BD55-4717A85C76F1}">
      <dgm:prSet/>
      <dgm:spPr/>
      <dgm:t>
        <a:bodyPr/>
        <a:lstStyle/>
        <a:p>
          <a:endParaRPr lang="zh-TW" altLang="en-US"/>
        </a:p>
      </dgm:t>
    </dgm:pt>
    <dgm:pt modelId="{6C7F40D3-E233-4FBA-BF3E-577A43FFDF5B}" type="sibTrans" cxnId="{7B702EF3-75B5-4F23-BD55-4717A85C76F1}">
      <dgm:prSet/>
      <dgm:spPr/>
      <dgm:t>
        <a:bodyPr/>
        <a:lstStyle/>
        <a:p>
          <a:endParaRPr lang="zh-TW" altLang="en-US"/>
        </a:p>
      </dgm:t>
    </dgm:pt>
    <dgm:pt modelId="{D6A4C7C6-8E06-4582-B945-4ED81D9179BD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30C58286-A430-4382-A8A2-3158D9B419FA}" type="parTrans" cxnId="{2980E7E6-662F-4EC9-B80F-0E01D8DAB64A}">
      <dgm:prSet/>
      <dgm:spPr/>
      <dgm:t>
        <a:bodyPr/>
        <a:lstStyle/>
        <a:p>
          <a:endParaRPr lang="zh-TW" altLang="en-US"/>
        </a:p>
      </dgm:t>
    </dgm:pt>
    <dgm:pt modelId="{D19549BD-62C0-4AC7-8F25-5E472A1E19AC}" type="sibTrans" cxnId="{2980E7E6-662F-4EC9-B80F-0E01D8DAB64A}">
      <dgm:prSet/>
      <dgm:spPr/>
      <dgm:t>
        <a:bodyPr/>
        <a:lstStyle/>
        <a:p>
          <a:endParaRPr lang="zh-TW" altLang="en-US"/>
        </a:p>
      </dgm:t>
    </dgm:pt>
    <dgm:pt modelId="{473DDC22-982E-46E9-96F7-52A717B78E80}" type="pres">
      <dgm:prSet presAssocID="{E134852C-EA05-4E75-8D9D-D1DF213FC8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26222BF-249E-48B6-99F6-A2EE0B5B4685}" type="pres">
      <dgm:prSet presAssocID="{E134852C-EA05-4E75-8D9D-D1DF213FC8BC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84C6842F-3E95-4A6F-9148-3EA3E5C44A2C}" type="pres">
      <dgm:prSet presAssocID="{E134852C-EA05-4E75-8D9D-D1DF213FC8BC}" presName="linComp" presStyleCnt="0"/>
      <dgm:spPr/>
      <dgm:t>
        <a:bodyPr/>
        <a:lstStyle/>
        <a:p>
          <a:endParaRPr lang="zh-TW" altLang="en-US"/>
        </a:p>
      </dgm:t>
    </dgm:pt>
    <dgm:pt modelId="{7FF34C68-9FEC-4273-B947-5758EFB3F1D4}" type="pres">
      <dgm:prSet presAssocID="{CDC4CAAB-5AEE-4954-8B6E-FDF16CFD98E7}" presName="compNode" presStyleCnt="0"/>
      <dgm:spPr/>
      <dgm:t>
        <a:bodyPr/>
        <a:lstStyle/>
        <a:p>
          <a:endParaRPr lang="zh-TW" altLang="en-US"/>
        </a:p>
      </dgm:t>
    </dgm:pt>
    <dgm:pt modelId="{4A3E516A-310F-4D88-BC5F-86D5C2FD8DE2}" type="pres">
      <dgm:prSet presAssocID="{CDC4CAAB-5AEE-4954-8B6E-FDF16CFD98E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C5F02B42-B655-4E16-9715-338CCB7EAEAA}" type="pres">
      <dgm:prSet presAssocID="{CDC4CAAB-5AEE-4954-8B6E-FDF16CFD98E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74F92C-39B7-45ED-814C-52715FCDB846}" type="pres">
      <dgm:prSet presAssocID="{CDC4CAAB-5AEE-4954-8B6E-FDF16CFD98E7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04F9A8CC-AE5F-4030-BC48-D1C1834F5951}" type="pres">
      <dgm:prSet presAssocID="{CDC4CAAB-5AEE-4954-8B6E-FDF16CFD98E7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35A1322-D892-4463-AB58-89F4BB80D78E}" type="pres">
      <dgm:prSet presAssocID="{84C8F551-82D3-4C89-9DC7-C4D7E929318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8BE071B-8CC1-471A-BD63-9034A718475C}" type="pres">
      <dgm:prSet presAssocID="{29E8E6EF-3B54-4ADC-A82A-54192FB97D24}" presName="compNode" presStyleCnt="0"/>
      <dgm:spPr/>
      <dgm:t>
        <a:bodyPr/>
        <a:lstStyle/>
        <a:p>
          <a:endParaRPr lang="zh-TW" altLang="en-US"/>
        </a:p>
      </dgm:t>
    </dgm:pt>
    <dgm:pt modelId="{A79ED11A-F929-4C04-AE87-CD750569D3B1}" type="pres">
      <dgm:prSet presAssocID="{29E8E6EF-3B54-4ADC-A82A-54192FB97D2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008ECD07-EE07-4014-BB5C-49EA29731A81}" type="pres">
      <dgm:prSet presAssocID="{29E8E6EF-3B54-4ADC-A82A-54192FB97D2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406ACF-A32E-4201-8242-49994151A518}" type="pres">
      <dgm:prSet presAssocID="{29E8E6EF-3B54-4ADC-A82A-54192FB97D24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FEE9D652-6099-452C-83C4-CA3110B5A152}" type="pres">
      <dgm:prSet presAssocID="{29E8E6EF-3B54-4ADC-A82A-54192FB97D2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4A8337F-D1AD-45D9-AB2A-444C354A2946}" type="pres">
      <dgm:prSet presAssocID="{B020BE5A-7464-4A16-BD7A-A673AD7D6AF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5106743-D604-41B9-B0BD-386D855A5484}" type="pres">
      <dgm:prSet presAssocID="{8298675B-8DB8-462B-8CED-7D7E14A1E137}" presName="compNode" presStyleCnt="0"/>
      <dgm:spPr/>
      <dgm:t>
        <a:bodyPr/>
        <a:lstStyle/>
        <a:p>
          <a:endParaRPr lang="zh-TW" altLang="en-US"/>
        </a:p>
      </dgm:t>
    </dgm:pt>
    <dgm:pt modelId="{02E4457D-877B-41D3-9499-22F210C350C8}" type="pres">
      <dgm:prSet presAssocID="{8298675B-8DB8-462B-8CED-7D7E14A1E13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757FA2C-B1B3-498A-AF50-5ADADE9EEAD0}" type="pres">
      <dgm:prSet presAssocID="{8298675B-8DB8-462B-8CED-7D7E14A1E13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3D51C8-2C0A-4CDC-BDF5-A7E2F5DDE0CE}" type="pres">
      <dgm:prSet presAssocID="{8298675B-8DB8-462B-8CED-7D7E14A1E137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3D8CEC14-BF98-4034-934F-373A8380B800}" type="pres">
      <dgm:prSet presAssocID="{8298675B-8DB8-462B-8CED-7D7E14A1E137}" presName="imagNode" presStyleLbl="fgImgPlace1" presStyleIdx="2" presStyleCnt="4" custLinFactNeighborX="-3661" custLinFactNeighborY="1201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77DF68F-5560-44F3-9554-8EDFAAE0B2D2}" type="pres">
      <dgm:prSet presAssocID="{6C7F40D3-E233-4FBA-BF3E-577A43FFDF5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96556FB-5B4B-439E-955B-409BF1FE1BA2}" type="pres">
      <dgm:prSet presAssocID="{D6A4C7C6-8E06-4582-B945-4ED81D9179BD}" presName="compNode" presStyleCnt="0"/>
      <dgm:spPr/>
      <dgm:t>
        <a:bodyPr/>
        <a:lstStyle/>
        <a:p>
          <a:endParaRPr lang="zh-TW" altLang="en-US"/>
        </a:p>
      </dgm:t>
    </dgm:pt>
    <dgm:pt modelId="{C0196000-7629-4078-A780-B7E105564B80}" type="pres">
      <dgm:prSet presAssocID="{D6A4C7C6-8E06-4582-B945-4ED81D9179BD}" presName="bkgdShape" presStyleLbl="node1" presStyleIdx="3" presStyleCnt="4" custLinFactNeighborX="7346"/>
      <dgm:spPr/>
      <dgm:t>
        <a:bodyPr/>
        <a:lstStyle/>
        <a:p>
          <a:endParaRPr lang="zh-TW" altLang="en-US"/>
        </a:p>
      </dgm:t>
    </dgm:pt>
    <dgm:pt modelId="{CAF4738F-3DC5-4029-8C42-630179F965A9}" type="pres">
      <dgm:prSet presAssocID="{D6A4C7C6-8E06-4582-B945-4ED81D9179B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8A8B49-D813-4B75-B255-F4147E258A38}" type="pres">
      <dgm:prSet presAssocID="{D6A4C7C6-8E06-4582-B945-4ED81D9179BD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47E58441-2FA1-426E-A25D-72D56746D2AE}" type="pres">
      <dgm:prSet presAssocID="{D6A4C7C6-8E06-4582-B945-4ED81D9179B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B702EF3-75B5-4F23-BD55-4717A85C76F1}" srcId="{E134852C-EA05-4E75-8D9D-D1DF213FC8BC}" destId="{8298675B-8DB8-462B-8CED-7D7E14A1E137}" srcOrd="2" destOrd="0" parTransId="{D5A72E61-F2E4-4E19-AAB0-B95CDC4B79E2}" sibTransId="{6C7F40D3-E233-4FBA-BF3E-577A43FFDF5B}"/>
    <dgm:cxn modelId="{E62EEB99-B76A-4555-BEF4-91A7F3E752BC}" srcId="{E134852C-EA05-4E75-8D9D-D1DF213FC8BC}" destId="{CDC4CAAB-5AEE-4954-8B6E-FDF16CFD98E7}" srcOrd="0" destOrd="0" parTransId="{BFCDAB4C-1EE9-49AF-8016-D5B850FF610A}" sibTransId="{84C8F551-82D3-4C89-9DC7-C4D7E9293189}"/>
    <dgm:cxn modelId="{265D9A76-BF18-45D6-86D8-B6477B210D27}" type="presOf" srcId="{D6A4C7C6-8E06-4582-B945-4ED81D9179BD}" destId="{C0196000-7629-4078-A780-B7E105564B80}" srcOrd="0" destOrd="0" presId="urn:microsoft.com/office/officeart/2005/8/layout/hList7"/>
    <dgm:cxn modelId="{639A18EA-A8F9-4AD5-B0B0-9B29B1AEFC2E}" type="presOf" srcId="{E134852C-EA05-4E75-8D9D-D1DF213FC8BC}" destId="{473DDC22-982E-46E9-96F7-52A717B78E80}" srcOrd="0" destOrd="0" presId="urn:microsoft.com/office/officeart/2005/8/layout/hList7"/>
    <dgm:cxn modelId="{FA0327BA-5856-4BF7-BA13-9F2545FC0657}" type="presOf" srcId="{B020BE5A-7464-4A16-BD7A-A673AD7D6AFB}" destId="{F4A8337F-D1AD-45D9-AB2A-444C354A2946}" srcOrd="0" destOrd="0" presId="urn:microsoft.com/office/officeart/2005/8/layout/hList7"/>
    <dgm:cxn modelId="{9A2ED7F4-6110-41D7-844C-9A67E51AD422}" type="presOf" srcId="{84C8F551-82D3-4C89-9DC7-C4D7E9293189}" destId="{E35A1322-D892-4463-AB58-89F4BB80D78E}" srcOrd="0" destOrd="0" presId="urn:microsoft.com/office/officeart/2005/8/layout/hList7"/>
    <dgm:cxn modelId="{327BEC88-8E46-492B-B80B-E45DD19103B5}" type="presOf" srcId="{D6A4C7C6-8E06-4582-B945-4ED81D9179BD}" destId="{CAF4738F-3DC5-4029-8C42-630179F965A9}" srcOrd="1" destOrd="0" presId="urn:microsoft.com/office/officeart/2005/8/layout/hList7"/>
    <dgm:cxn modelId="{A1F9C6BB-7F9C-452A-9D82-4B9E2F67CC44}" type="presOf" srcId="{29E8E6EF-3B54-4ADC-A82A-54192FB97D24}" destId="{008ECD07-EE07-4014-BB5C-49EA29731A81}" srcOrd="1" destOrd="0" presId="urn:microsoft.com/office/officeart/2005/8/layout/hList7"/>
    <dgm:cxn modelId="{24F2E3BD-1744-45F3-8F33-6FCBF6E20FE3}" type="presOf" srcId="{29E8E6EF-3B54-4ADC-A82A-54192FB97D24}" destId="{A79ED11A-F929-4C04-AE87-CD750569D3B1}" srcOrd="0" destOrd="0" presId="urn:microsoft.com/office/officeart/2005/8/layout/hList7"/>
    <dgm:cxn modelId="{41C2CBB3-A4C0-4DFB-9386-712C016DDD98}" type="presOf" srcId="{6C7F40D3-E233-4FBA-BF3E-577A43FFDF5B}" destId="{B77DF68F-5560-44F3-9554-8EDFAAE0B2D2}" srcOrd="0" destOrd="0" presId="urn:microsoft.com/office/officeart/2005/8/layout/hList7"/>
    <dgm:cxn modelId="{24815B73-FA10-4939-80DA-30136F657FD9}" type="presOf" srcId="{8298675B-8DB8-462B-8CED-7D7E14A1E137}" destId="{02E4457D-877B-41D3-9499-22F210C350C8}" srcOrd="0" destOrd="0" presId="urn:microsoft.com/office/officeart/2005/8/layout/hList7"/>
    <dgm:cxn modelId="{5210831A-D402-4817-8461-26C4A19DC0B3}" type="presOf" srcId="{CDC4CAAB-5AEE-4954-8B6E-FDF16CFD98E7}" destId="{C5F02B42-B655-4E16-9715-338CCB7EAEAA}" srcOrd="1" destOrd="0" presId="urn:microsoft.com/office/officeart/2005/8/layout/hList7"/>
    <dgm:cxn modelId="{EB394FA6-142D-41B1-B30C-E226A8754D71}" type="presOf" srcId="{CDC4CAAB-5AEE-4954-8B6E-FDF16CFD98E7}" destId="{4A3E516A-310F-4D88-BC5F-86D5C2FD8DE2}" srcOrd="0" destOrd="0" presId="urn:microsoft.com/office/officeart/2005/8/layout/hList7"/>
    <dgm:cxn modelId="{01EE417B-C5AB-44D7-BD21-51B9E42AECD1}" type="presOf" srcId="{8298675B-8DB8-462B-8CED-7D7E14A1E137}" destId="{2757FA2C-B1B3-498A-AF50-5ADADE9EEAD0}" srcOrd="1" destOrd="0" presId="urn:microsoft.com/office/officeart/2005/8/layout/hList7"/>
    <dgm:cxn modelId="{7E4287EB-4910-45B9-B940-DF8E025F41AC}" srcId="{E134852C-EA05-4E75-8D9D-D1DF213FC8BC}" destId="{29E8E6EF-3B54-4ADC-A82A-54192FB97D24}" srcOrd="1" destOrd="0" parTransId="{026FF969-1DC2-4090-A83C-C3A57746F1EB}" sibTransId="{B020BE5A-7464-4A16-BD7A-A673AD7D6AFB}"/>
    <dgm:cxn modelId="{2980E7E6-662F-4EC9-B80F-0E01D8DAB64A}" srcId="{E134852C-EA05-4E75-8D9D-D1DF213FC8BC}" destId="{D6A4C7C6-8E06-4582-B945-4ED81D9179BD}" srcOrd="3" destOrd="0" parTransId="{30C58286-A430-4382-A8A2-3158D9B419FA}" sibTransId="{D19549BD-62C0-4AC7-8F25-5E472A1E19AC}"/>
    <dgm:cxn modelId="{F62F9F86-1434-41CB-AF04-E03C1C1E3CE1}" type="presParOf" srcId="{473DDC22-982E-46E9-96F7-52A717B78E80}" destId="{426222BF-249E-48B6-99F6-A2EE0B5B4685}" srcOrd="0" destOrd="0" presId="urn:microsoft.com/office/officeart/2005/8/layout/hList7"/>
    <dgm:cxn modelId="{8CE2B293-B412-41C0-834E-AF8039F496D6}" type="presParOf" srcId="{473DDC22-982E-46E9-96F7-52A717B78E80}" destId="{84C6842F-3E95-4A6F-9148-3EA3E5C44A2C}" srcOrd="1" destOrd="0" presId="urn:microsoft.com/office/officeart/2005/8/layout/hList7"/>
    <dgm:cxn modelId="{39A193C3-7822-4F61-9CD9-A489ED361337}" type="presParOf" srcId="{84C6842F-3E95-4A6F-9148-3EA3E5C44A2C}" destId="{7FF34C68-9FEC-4273-B947-5758EFB3F1D4}" srcOrd="0" destOrd="0" presId="urn:microsoft.com/office/officeart/2005/8/layout/hList7"/>
    <dgm:cxn modelId="{CDB4DD2B-57EB-46CE-A222-53E49299F5AC}" type="presParOf" srcId="{7FF34C68-9FEC-4273-B947-5758EFB3F1D4}" destId="{4A3E516A-310F-4D88-BC5F-86D5C2FD8DE2}" srcOrd="0" destOrd="0" presId="urn:microsoft.com/office/officeart/2005/8/layout/hList7"/>
    <dgm:cxn modelId="{68DAF971-48CC-485D-A10A-751B7239AA2F}" type="presParOf" srcId="{7FF34C68-9FEC-4273-B947-5758EFB3F1D4}" destId="{C5F02B42-B655-4E16-9715-338CCB7EAEAA}" srcOrd="1" destOrd="0" presId="urn:microsoft.com/office/officeart/2005/8/layout/hList7"/>
    <dgm:cxn modelId="{93B2A007-87A1-4159-8BFE-9C9E4EB0A95F}" type="presParOf" srcId="{7FF34C68-9FEC-4273-B947-5758EFB3F1D4}" destId="{F274F92C-39B7-45ED-814C-52715FCDB846}" srcOrd="2" destOrd="0" presId="urn:microsoft.com/office/officeart/2005/8/layout/hList7"/>
    <dgm:cxn modelId="{DE18449C-78A3-48A8-B142-9AAE9F348A44}" type="presParOf" srcId="{7FF34C68-9FEC-4273-B947-5758EFB3F1D4}" destId="{04F9A8CC-AE5F-4030-BC48-D1C1834F5951}" srcOrd="3" destOrd="0" presId="urn:microsoft.com/office/officeart/2005/8/layout/hList7"/>
    <dgm:cxn modelId="{322636AA-80E0-44F0-9426-27EA044B77DB}" type="presParOf" srcId="{84C6842F-3E95-4A6F-9148-3EA3E5C44A2C}" destId="{E35A1322-D892-4463-AB58-89F4BB80D78E}" srcOrd="1" destOrd="0" presId="urn:microsoft.com/office/officeart/2005/8/layout/hList7"/>
    <dgm:cxn modelId="{0A7B69C3-C503-4E83-9138-DA3EF46005F9}" type="presParOf" srcId="{84C6842F-3E95-4A6F-9148-3EA3E5C44A2C}" destId="{C8BE071B-8CC1-471A-BD63-9034A718475C}" srcOrd="2" destOrd="0" presId="urn:microsoft.com/office/officeart/2005/8/layout/hList7"/>
    <dgm:cxn modelId="{DFC14442-9692-46A0-A3D7-BE572D78EEBB}" type="presParOf" srcId="{C8BE071B-8CC1-471A-BD63-9034A718475C}" destId="{A79ED11A-F929-4C04-AE87-CD750569D3B1}" srcOrd="0" destOrd="0" presId="urn:microsoft.com/office/officeart/2005/8/layout/hList7"/>
    <dgm:cxn modelId="{1D813A4A-A1AA-4D2D-B3BB-294B84054D10}" type="presParOf" srcId="{C8BE071B-8CC1-471A-BD63-9034A718475C}" destId="{008ECD07-EE07-4014-BB5C-49EA29731A81}" srcOrd="1" destOrd="0" presId="urn:microsoft.com/office/officeart/2005/8/layout/hList7"/>
    <dgm:cxn modelId="{030F8506-DC44-4212-B703-2CDF92D4CEB4}" type="presParOf" srcId="{C8BE071B-8CC1-471A-BD63-9034A718475C}" destId="{D2406ACF-A32E-4201-8242-49994151A518}" srcOrd="2" destOrd="0" presId="urn:microsoft.com/office/officeart/2005/8/layout/hList7"/>
    <dgm:cxn modelId="{F19CFDE0-CD09-42D2-B619-E73A483AF7BB}" type="presParOf" srcId="{C8BE071B-8CC1-471A-BD63-9034A718475C}" destId="{FEE9D652-6099-452C-83C4-CA3110B5A152}" srcOrd="3" destOrd="0" presId="urn:microsoft.com/office/officeart/2005/8/layout/hList7"/>
    <dgm:cxn modelId="{437E78B6-F0D9-464F-803C-2816D4CF87AD}" type="presParOf" srcId="{84C6842F-3E95-4A6F-9148-3EA3E5C44A2C}" destId="{F4A8337F-D1AD-45D9-AB2A-444C354A2946}" srcOrd="3" destOrd="0" presId="urn:microsoft.com/office/officeart/2005/8/layout/hList7"/>
    <dgm:cxn modelId="{C5D2A803-6B27-498B-8E59-178C6E943D5D}" type="presParOf" srcId="{84C6842F-3E95-4A6F-9148-3EA3E5C44A2C}" destId="{75106743-D604-41B9-B0BD-386D855A5484}" srcOrd="4" destOrd="0" presId="urn:microsoft.com/office/officeart/2005/8/layout/hList7"/>
    <dgm:cxn modelId="{543A25B0-0159-4134-8D2E-84A51E0771A8}" type="presParOf" srcId="{75106743-D604-41B9-B0BD-386D855A5484}" destId="{02E4457D-877B-41D3-9499-22F210C350C8}" srcOrd="0" destOrd="0" presId="urn:microsoft.com/office/officeart/2005/8/layout/hList7"/>
    <dgm:cxn modelId="{87746F0B-033D-49C7-A7F0-1D6D0BD391EC}" type="presParOf" srcId="{75106743-D604-41B9-B0BD-386D855A5484}" destId="{2757FA2C-B1B3-498A-AF50-5ADADE9EEAD0}" srcOrd="1" destOrd="0" presId="urn:microsoft.com/office/officeart/2005/8/layout/hList7"/>
    <dgm:cxn modelId="{4D89470C-3B0E-4E9D-B300-6767E78EC746}" type="presParOf" srcId="{75106743-D604-41B9-B0BD-386D855A5484}" destId="{CC3D51C8-2C0A-4CDC-BDF5-A7E2F5DDE0CE}" srcOrd="2" destOrd="0" presId="urn:microsoft.com/office/officeart/2005/8/layout/hList7"/>
    <dgm:cxn modelId="{341BB68A-1DD8-44C2-AED9-91B4B12056DA}" type="presParOf" srcId="{75106743-D604-41B9-B0BD-386D855A5484}" destId="{3D8CEC14-BF98-4034-934F-373A8380B800}" srcOrd="3" destOrd="0" presId="urn:microsoft.com/office/officeart/2005/8/layout/hList7"/>
    <dgm:cxn modelId="{F622440C-EBC9-410C-84EC-3B86DC1EAC6E}" type="presParOf" srcId="{84C6842F-3E95-4A6F-9148-3EA3E5C44A2C}" destId="{B77DF68F-5560-44F3-9554-8EDFAAE0B2D2}" srcOrd="5" destOrd="0" presId="urn:microsoft.com/office/officeart/2005/8/layout/hList7"/>
    <dgm:cxn modelId="{98DCD948-D43F-47EB-B259-ED2B13F100B5}" type="presParOf" srcId="{84C6842F-3E95-4A6F-9148-3EA3E5C44A2C}" destId="{796556FB-5B4B-439E-955B-409BF1FE1BA2}" srcOrd="6" destOrd="0" presId="urn:microsoft.com/office/officeart/2005/8/layout/hList7"/>
    <dgm:cxn modelId="{06178EAC-2B19-4DBB-925B-67166AA30627}" type="presParOf" srcId="{796556FB-5B4B-439E-955B-409BF1FE1BA2}" destId="{C0196000-7629-4078-A780-B7E105564B80}" srcOrd="0" destOrd="0" presId="urn:microsoft.com/office/officeart/2005/8/layout/hList7"/>
    <dgm:cxn modelId="{D15EEFDD-E8CF-45CD-9B10-FDF5C62854A6}" type="presParOf" srcId="{796556FB-5B4B-439E-955B-409BF1FE1BA2}" destId="{CAF4738F-3DC5-4029-8C42-630179F965A9}" srcOrd="1" destOrd="0" presId="urn:microsoft.com/office/officeart/2005/8/layout/hList7"/>
    <dgm:cxn modelId="{79F09B3A-EF41-45B8-A45C-9FD68B635D44}" type="presParOf" srcId="{796556FB-5B4B-439E-955B-409BF1FE1BA2}" destId="{AE8A8B49-D813-4B75-B255-F4147E258A38}" srcOrd="2" destOrd="0" presId="urn:microsoft.com/office/officeart/2005/8/layout/hList7"/>
    <dgm:cxn modelId="{06E1E10D-9E3E-49B2-B63A-B30FF0343953}" type="presParOf" srcId="{796556FB-5B4B-439E-955B-409BF1FE1BA2}" destId="{47E58441-2FA1-426E-A25D-72D56746D2A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4180FC-49C3-454D-B671-2D398AE43AB8}" type="doc">
      <dgm:prSet loTypeId="urn:microsoft.com/office/officeart/2005/8/layout/hList7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0433F0F-2B2F-49E1-B1C9-AFB0C53E3B4A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E93AB2C-683A-4B4B-808A-D087B9CC4C7D}" type="parTrans" cxnId="{6BC5BA02-0DAC-455A-8384-F72838D0A3FE}">
      <dgm:prSet/>
      <dgm:spPr/>
      <dgm:t>
        <a:bodyPr/>
        <a:lstStyle/>
        <a:p>
          <a:endParaRPr lang="zh-TW" altLang="en-US"/>
        </a:p>
      </dgm:t>
    </dgm:pt>
    <dgm:pt modelId="{08E70907-15E0-4C72-B628-AAED70E7B61B}" type="sibTrans" cxnId="{6BC5BA02-0DAC-455A-8384-F72838D0A3FE}">
      <dgm:prSet/>
      <dgm:spPr/>
      <dgm:t>
        <a:bodyPr/>
        <a:lstStyle/>
        <a:p>
          <a:endParaRPr lang="zh-TW" altLang="en-US"/>
        </a:p>
      </dgm:t>
    </dgm:pt>
    <dgm:pt modelId="{A2811B9B-ACCD-4AB2-A85E-D517BE8892CF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72452582-04CD-466E-ABE6-D1053BE2285F}" type="parTrans" cxnId="{6BC6FBC7-6682-44FF-AEC2-61D605E2D8C5}">
      <dgm:prSet/>
      <dgm:spPr/>
      <dgm:t>
        <a:bodyPr/>
        <a:lstStyle/>
        <a:p>
          <a:endParaRPr lang="zh-TW" altLang="en-US"/>
        </a:p>
      </dgm:t>
    </dgm:pt>
    <dgm:pt modelId="{2345D798-673B-4C7D-979A-689713B31E51}" type="sibTrans" cxnId="{6BC6FBC7-6682-44FF-AEC2-61D605E2D8C5}">
      <dgm:prSet/>
      <dgm:spPr/>
      <dgm:t>
        <a:bodyPr/>
        <a:lstStyle/>
        <a:p>
          <a:endParaRPr lang="zh-TW" altLang="en-US"/>
        </a:p>
      </dgm:t>
    </dgm:pt>
    <dgm:pt modelId="{31F08EAF-660B-49A9-90CC-FBD237F5AF2D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C38F5286-C16C-496F-97C0-C04F75CD008F}" type="parTrans" cxnId="{88CFAB74-588B-4FEE-A28D-EBAF3C2FFF6B}">
      <dgm:prSet/>
      <dgm:spPr/>
      <dgm:t>
        <a:bodyPr/>
        <a:lstStyle/>
        <a:p>
          <a:endParaRPr lang="zh-TW" altLang="en-US"/>
        </a:p>
      </dgm:t>
    </dgm:pt>
    <dgm:pt modelId="{E1AD29E1-271E-4FB9-810B-B170EFC1D05B}" type="sibTrans" cxnId="{88CFAB74-588B-4FEE-A28D-EBAF3C2FFF6B}">
      <dgm:prSet/>
      <dgm:spPr/>
      <dgm:t>
        <a:bodyPr/>
        <a:lstStyle/>
        <a:p>
          <a:endParaRPr lang="zh-TW" altLang="en-US"/>
        </a:p>
      </dgm:t>
    </dgm:pt>
    <dgm:pt modelId="{17DFD373-4BD3-4080-9D93-6C677E7C9A31}" type="pres">
      <dgm:prSet presAssocID="{E74180FC-49C3-454D-B671-2D398AE43A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0A22AB0-A5D6-4ACA-B2F8-A3EA62932532}" type="pres">
      <dgm:prSet presAssocID="{E74180FC-49C3-454D-B671-2D398AE43AB8}" presName="fgShape" presStyleLbl="fgShp" presStyleIdx="0" presStyleCnt="1" custLinFactNeighborX="289" custLinFactNeighborY="6292"/>
      <dgm:spPr/>
      <dgm:t>
        <a:bodyPr/>
        <a:lstStyle/>
        <a:p>
          <a:endParaRPr lang="zh-TW" altLang="en-US"/>
        </a:p>
      </dgm:t>
    </dgm:pt>
    <dgm:pt modelId="{085AD0E7-697E-409E-8AD8-3F42B08B0026}" type="pres">
      <dgm:prSet presAssocID="{E74180FC-49C3-454D-B671-2D398AE43AB8}" presName="linComp" presStyleCnt="0"/>
      <dgm:spPr/>
      <dgm:t>
        <a:bodyPr/>
        <a:lstStyle/>
        <a:p>
          <a:endParaRPr lang="zh-TW" altLang="en-US"/>
        </a:p>
      </dgm:t>
    </dgm:pt>
    <dgm:pt modelId="{C6B2EF47-EE6E-4E96-B933-AF27FA9CA0CA}" type="pres">
      <dgm:prSet presAssocID="{90433F0F-2B2F-49E1-B1C9-AFB0C53E3B4A}" presName="compNode" presStyleCnt="0"/>
      <dgm:spPr/>
      <dgm:t>
        <a:bodyPr/>
        <a:lstStyle/>
        <a:p>
          <a:endParaRPr lang="zh-TW" altLang="en-US"/>
        </a:p>
      </dgm:t>
    </dgm:pt>
    <dgm:pt modelId="{7951FEDA-4E4A-41D0-9FD0-CE05A31734EA}" type="pres">
      <dgm:prSet presAssocID="{90433F0F-2B2F-49E1-B1C9-AFB0C53E3B4A}" presName="bkgdShape" presStyleLbl="node1" presStyleIdx="0" presStyleCnt="3" custScaleX="109636" custScaleY="97492" custLinFactNeighborX="325" custLinFactNeighborY="1254"/>
      <dgm:spPr/>
      <dgm:t>
        <a:bodyPr/>
        <a:lstStyle/>
        <a:p>
          <a:endParaRPr lang="zh-TW" altLang="en-US"/>
        </a:p>
      </dgm:t>
    </dgm:pt>
    <dgm:pt modelId="{B88C886C-19D5-4801-8773-50CDD6B29FAF}" type="pres">
      <dgm:prSet presAssocID="{90433F0F-2B2F-49E1-B1C9-AFB0C53E3B4A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456EB7-280A-4D04-96C1-E7BCE956724F}" type="pres">
      <dgm:prSet presAssocID="{90433F0F-2B2F-49E1-B1C9-AFB0C53E3B4A}" presName="invisiNode" presStyleLbl="node1" presStyleIdx="0" presStyleCnt="3"/>
      <dgm:spPr/>
      <dgm:t>
        <a:bodyPr/>
        <a:lstStyle/>
        <a:p>
          <a:endParaRPr lang="zh-TW" altLang="en-US"/>
        </a:p>
      </dgm:t>
    </dgm:pt>
    <dgm:pt modelId="{78FAB0F9-C092-4B5E-87CC-F98A80238E19}" type="pres">
      <dgm:prSet presAssocID="{90433F0F-2B2F-49E1-B1C9-AFB0C53E3B4A}" presName="imagNode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  <dgm:pt modelId="{59B76307-D59C-4C5D-85B6-B29E90AD80E3}" type="pres">
      <dgm:prSet presAssocID="{08E70907-15E0-4C72-B628-AAED70E7B61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AA6BFEA-8FBE-4C65-A7D7-739E90173540}" type="pres">
      <dgm:prSet presAssocID="{31F08EAF-660B-49A9-90CC-FBD237F5AF2D}" presName="compNode" presStyleCnt="0"/>
      <dgm:spPr/>
      <dgm:t>
        <a:bodyPr/>
        <a:lstStyle/>
        <a:p>
          <a:endParaRPr lang="zh-TW" altLang="en-US"/>
        </a:p>
      </dgm:t>
    </dgm:pt>
    <dgm:pt modelId="{4B2E3811-15FE-4C3A-9AEA-8CF957098C1E}" type="pres">
      <dgm:prSet presAssocID="{31F08EAF-660B-49A9-90CC-FBD237F5AF2D}" presName="bkgdShape" presStyleLbl="node1" presStyleIdx="1" presStyleCnt="3" custScaleX="109636" custScaleY="97492" custLinFactNeighborX="325" custLinFactNeighborY="1254"/>
      <dgm:spPr/>
      <dgm:t>
        <a:bodyPr/>
        <a:lstStyle/>
        <a:p>
          <a:endParaRPr lang="zh-TW" altLang="en-US"/>
        </a:p>
      </dgm:t>
    </dgm:pt>
    <dgm:pt modelId="{C99BE025-BFA3-4830-9377-264AD7599805}" type="pres">
      <dgm:prSet presAssocID="{31F08EAF-660B-49A9-90CC-FBD237F5AF2D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5C4566-442C-41CC-B844-4F0C992E529E}" type="pres">
      <dgm:prSet presAssocID="{31F08EAF-660B-49A9-90CC-FBD237F5AF2D}" presName="invisiNode" presStyleLbl="node1" presStyleIdx="1" presStyleCnt="3"/>
      <dgm:spPr/>
      <dgm:t>
        <a:bodyPr/>
        <a:lstStyle/>
        <a:p>
          <a:endParaRPr lang="zh-TW" altLang="en-US"/>
        </a:p>
      </dgm:t>
    </dgm:pt>
    <dgm:pt modelId="{9235D547-A001-42F3-8230-D1D3B8C15464}" type="pres">
      <dgm:prSet presAssocID="{31F08EAF-660B-49A9-90CC-FBD237F5AF2D}" presName="imagNode" presStyleLbl="fgImgPlace1" presStyleIdx="1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  <dgm:pt modelId="{7D65E5D1-7057-475D-8AC1-AF6DEFB7B981}" type="pres">
      <dgm:prSet presAssocID="{E1AD29E1-271E-4FB9-810B-B170EFC1D05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A7CD40D-B2BA-463F-9E17-8E9E7B34F3F7}" type="pres">
      <dgm:prSet presAssocID="{A2811B9B-ACCD-4AB2-A85E-D517BE8892CF}" presName="compNode" presStyleCnt="0"/>
      <dgm:spPr/>
      <dgm:t>
        <a:bodyPr/>
        <a:lstStyle/>
        <a:p>
          <a:endParaRPr lang="zh-TW" altLang="en-US"/>
        </a:p>
      </dgm:t>
    </dgm:pt>
    <dgm:pt modelId="{10C9D096-1715-436F-8AEF-D83D5E95B699}" type="pres">
      <dgm:prSet presAssocID="{A2811B9B-ACCD-4AB2-A85E-D517BE8892CF}" presName="bkgdShape" presStyleLbl="node1" presStyleIdx="2" presStyleCnt="3" custLinFactNeighborX="18519" custLinFactNeighborY="-2211"/>
      <dgm:spPr/>
      <dgm:t>
        <a:bodyPr/>
        <a:lstStyle/>
        <a:p>
          <a:endParaRPr lang="zh-TW" altLang="en-US"/>
        </a:p>
      </dgm:t>
    </dgm:pt>
    <dgm:pt modelId="{F2289FC1-FE1E-43D9-A694-829377CD02B9}" type="pres">
      <dgm:prSet presAssocID="{A2811B9B-ACCD-4AB2-A85E-D517BE8892CF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166875-B62C-4701-9B47-22AC4AA1E661}" type="pres">
      <dgm:prSet presAssocID="{A2811B9B-ACCD-4AB2-A85E-D517BE8892CF}" presName="invisiNode" presStyleLbl="node1" presStyleIdx="2" presStyleCnt="3"/>
      <dgm:spPr/>
      <dgm:t>
        <a:bodyPr/>
        <a:lstStyle/>
        <a:p>
          <a:endParaRPr lang="zh-TW" altLang="en-US"/>
        </a:p>
      </dgm:t>
    </dgm:pt>
    <dgm:pt modelId="{A2777FA7-A64F-4673-A438-A9187766CD4C}" type="pres">
      <dgm:prSet presAssocID="{A2811B9B-ACCD-4AB2-A85E-D517BE8892CF}" presName="imagNode" presStyleLbl="fgImgPlace1" presStyleIdx="2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12F03FD-28B1-4CB5-9B06-07708B5B466B}" type="presOf" srcId="{31F08EAF-660B-49A9-90CC-FBD237F5AF2D}" destId="{4B2E3811-15FE-4C3A-9AEA-8CF957098C1E}" srcOrd="0" destOrd="0" presId="urn:microsoft.com/office/officeart/2005/8/layout/hList7"/>
    <dgm:cxn modelId="{150B229D-166F-4E54-AF53-597D42B95EDF}" type="presOf" srcId="{31F08EAF-660B-49A9-90CC-FBD237F5AF2D}" destId="{C99BE025-BFA3-4830-9377-264AD7599805}" srcOrd="1" destOrd="0" presId="urn:microsoft.com/office/officeart/2005/8/layout/hList7"/>
    <dgm:cxn modelId="{734FA27D-C3B2-455F-9E63-EB041B0BA9C0}" type="presOf" srcId="{A2811B9B-ACCD-4AB2-A85E-D517BE8892CF}" destId="{10C9D096-1715-436F-8AEF-D83D5E95B699}" srcOrd="0" destOrd="0" presId="urn:microsoft.com/office/officeart/2005/8/layout/hList7"/>
    <dgm:cxn modelId="{B2A674EC-8F7D-4553-AC06-908A86496250}" type="presOf" srcId="{A2811B9B-ACCD-4AB2-A85E-D517BE8892CF}" destId="{F2289FC1-FE1E-43D9-A694-829377CD02B9}" srcOrd="1" destOrd="0" presId="urn:microsoft.com/office/officeart/2005/8/layout/hList7"/>
    <dgm:cxn modelId="{6BC6FBC7-6682-44FF-AEC2-61D605E2D8C5}" srcId="{E74180FC-49C3-454D-B671-2D398AE43AB8}" destId="{A2811B9B-ACCD-4AB2-A85E-D517BE8892CF}" srcOrd="2" destOrd="0" parTransId="{72452582-04CD-466E-ABE6-D1053BE2285F}" sibTransId="{2345D798-673B-4C7D-979A-689713B31E51}"/>
    <dgm:cxn modelId="{8006D981-C9CC-402C-B27F-D8C639CB6DB1}" type="presOf" srcId="{90433F0F-2B2F-49E1-B1C9-AFB0C53E3B4A}" destId="{B88C886C-19D5-4801-8773-50CDD6B29FAF}" srcOrd="1" destOrd="0" presId="urn:microsoft.com/office/officeart/2005/8/layout/hList7"/>
    <dgm:cxn modelId="{CA9A81AA-9577-47D5-9B51-876D28A67E91}" type="presOf" srcId="{E74180FC-49C3-454D-B671-2D398AE43AB8}" destId="{17DFD373-4BD3-4080-9D93-6C677E7C9A31}" srcOrd="0" destOrd="0" presId="urn:microsoft.com/office/officeart/2005/8/layout/hList7"/>
    <dgm:cxn modelId="{88CFAB74-588B-4FEE-A28D-EBAF3C2FFF6B}" srcId="{E74180FC-49C3-454D-B671-2D398AE43AB8}" destId="{31F08EAF-660B-49A9-90CC-FBD237F5AF2D}" srcOrd="1" destOrd="0" parTransId="{C38F5286-C16C-496F-97C0-C04F75CD008F}" sibTransId="{E1AD29E1-271E-4FB9-810B-B170EFC1D05B}"/>
    <dgm:cxn modelId="{159E5DE4-67E0-4168-8696-07A3915C2C45}" type="presOf" srcId="{08E70907-15E0-4C72-B628-AAED70E7B61B}" destId="{59B76307-D59C-4C5D-85B6-B29E90AD80E3}" srcOrd="0" destOrd="0" presId="urn:microsoft.com/office/officeart/2005/8/layout/hList7"/>
    <dgm:cxn modelId="{85287E47-9EA8-4869-B60A-9B568599DAA0}" type="presOf" srcId="{90433F0F-2B2F-49E1-B1C9-AFB0C53E3B4A}" destId="{7951FEDA-4E4A-41D0-9FD0-CE05A31734EA}" srcOrd="0" destOrd="0" presId="urn:microsoft.com/office/officeart/2005/8/layout/hList7"/>
    <dgm:cxn modelId="{6BC5BA02-0DAC-455A-8384-F72838D0A3FE}" srcId="{E74180FC-49C3-454D-B671-2D398AE43AB8}" destId="{90433F0F-2B2F-49E1-B1C9-AFB0C53E3B4A}" srcOrd="0" destOrd="0" parTransId="{3E93AB2C-683A-4B4B-808A-D087B9CC4C7D}" sibTransId="{08E70907-15E0-4C72-B628-AAED70E7B61B}"/>
    <dgm:cxn modelId="{7342F9CB-A8B9-4629-B720-812729E76320}" type="presOf" srcId="{E1AD29E1-271E-4FB9-810B-B170EFC1D05B}" destId="{7D65E5D1-7057-475D-8AC1-AF6DEFB7B981}" srcOrd="0" destOrd="0" presId="urn:microsoft.com/office/officeart/2005/8/layout/hList7"/>
    <dgm:cxn modelId="{4F95D72A-D7CE-4039-8936-18E64AD42030}" type="presParOf" srcId="{17DFD373-4BD3-4080-9D93-6C677E7C9A31}" destId="{20A22AB0-A5D6-4ACA-B2F8-A3EA62932532}" srcOrd="0" destOrd="0" presId="urn:microsoft.com/office/officeart/2005/8/layout/hList7"/>
    <dgm:cxn modelId="{75F317CD-FCD5-4B0B-BC27-2DCC3FD222FE}" type="presParOf" srcId="{17DFD373-4BD3-4080-9D93-6C677E7C9A31}" destId="{085AD0E7-697E-409E-8AD8-3F42B08B0026}" srcOrd="1" destOrd="0" presId="urn:microsoft.com/office/officeart/2005/8/layout/hList7"/>
    <dgm:cxn modelId="{33193069-D60F-4827-BEB5-461754A3035A}" type="presParOf" srcId="{085AD0E7-697E-409E-8AD8-3F42B08B0026}" destId="{C6B2EF47-EE6E-4E96-B933-AF27FA9CA0CA}" srcOrd="0" destOrd="0" presId="urn:microsoft.com/office/officeart/2005/8/layout/hList7"/>
    <dgm:cxn modelId="{566C05FA-3246-4114-817A-A4C4B061C2BE}" type="presParOf" srcId="{C6B2EF47-EE6E-4E96-B933-AF27FA9CA0CA}" destId="{7951FEDA-4E4A-41D0-9FD0-CE05A31734EA}" srcOrd="0" destOrd="0" presId="urn:microsoft.com/office/officeart/2005/8/layout/hList7"/>
    <dgm:cxn modelId="{497EE81F-C30D-4584-A46A-574E5AF02B51}" type="presParOf" srcId="{C6B2EF47-EE6E-4E96-B933-AF27FA9CA0CA}" destId="{B88C886C-19D5-4801-8773-50CDD6B29FAF}" srcOrd="1" destOrd="0" presId="urn:microsoft.com/office/officeart/2005/8/layout/hList7"/>
    <dgm:cxn modelId="{239837FB-0A99-49D7-91CC-910E05F8ACC8}" type="presParOf" srcId="{C6B2EF47-EE6E-4E96-B933-AF27FA9CA0CA}" destId="{12456EB7-280A-4D04-96C1-E7BCE956724F}" srcOrd="2" destOrd="0" presId="urn:microsoft.com/office/officeart/2005/8/layout/hList7"/>
    <dgm:cxn modelId="{42DF1E8C-6911-47D8-9B8F-F03A57D75DC4}" type="presParOf" srcId="{C6B2EF47-EE6E-4E96-B933-AF27FA9CA0CA}" destId="{78FAB0F9-C092-4B5E-87CC-F98A80238E19}" srcOrd="3" destOrd="0" presId="urn:microsoft.com/office/officeart/2005/8/layout/hList7"/>
    <dgm:cxn modelId="{89181044-1CB5-422E-92FE-EFD1960D5C4D}" type="presParOf" srcId="{085AD0E7-697E-409E-8AD8-3F42B08B0026}" destId="{59B76307-D59C-4C5D-85B6-B29E90AD80E3}" srcOrd="1" destOrd="0" presId="urn:microsoft.com/office/officeart/2005/8/layout/hList7"/>
    <dgm:cxn modelId="{3F54CD50-EBDF-431A-AFAF-0BC41D681489}" type="presParOf" srcId="{085AD0E7-697E-409E-8AD8-3F42B08B0026}" destId="{1AA6BFEA-8FBE-4C65-A7D7-739E90173540}" srcOrd="2" destOrd="0" presId="urn:microsoft.com/office/officeart/2005/8/layout/hList7"/>
    <dgm:cxn modelId="{00E28AC0-F5CA-4218-A157-DA7571617C46}" type="presParOf" srcId="{1AA6BFEA-8FBE-4C65-A7D7-739E90173540}" destId="{4B2E3811-15FE-4C3A-9AEA-8CF957098C1E}" srcOrd="0" destOrd="0" presId="urn:microsoft.com/office/officeart/2005/8/layout/hList7"/>
    <dgm:cxn modelId="{0213E0F5-DB52-4185-9272-7DDEDED63D45}" type="presParOf" srcId="{1AA6BFEA-8FBE-4C65-A7D7-739E90173540}" destId="{C99BE025-BFA3-4830-9377-264AD7599805}" srcOrd="1" destOrd="0" presId="urn:microsoft.com/office/officeart/2005/8/layout/hList7"/>
    <dgm:cxn modelId="{A4F19EB0-F094-4522-9A51-A38FEB56FC16}" type="presParOf" srcId="{1AA6BFEA-8FBE-4C65-A7D7-739E90173540}" destId="{295C4566-442C-41CC-B844-4F0C992E529E}" srcOrd="2" destOrd="0" presId="urn:microsoft.com/office/officeart/2005/8/layout/hList7"/>
    <dgm:cxn modelId="{C52D08A4-FFC8-4E1B-A272-AB2CA7CDB26D}" type="presParOf" srcId="{1AA6BFEA-8FBE-4C65-A7D7-739E90173540}" destId="{9235D547-A001-42F3-8230-D1D3B8C15464}" srcOrd="3" destOrd="0" presId="urn:microsoft.com/office/officeart/2005/8/layout/hList7"/>
    <dgm:cxn modelId="{AE5F29F5-9A23-430C-8125-BD9167EACDC7}" type="presParOf" srcId="{085AD0E7-697E-409E-8AD8-3F42B08B0026}" destId="{7D65E5D1-7057-475D-8AC1-AF6DEFB7B981}" srcOrd="3" destOrd="0" presId="urn:microsoft.com/office/officeart/2005/8/layout/hList7"/>
    <dgm:cxn modelId="{95B4629C-D789-476A-941A-A2A344F9E6B1}" type="presParOf" srcId="{085AD0E7-697E-409E-8AD8-3F42B08B0026}" destId="{4A7CD40D-B2BA-463F-9E17-8E9E7B34F3F7}" srcOrd="4" destOrd="0" presId="urn:microsoft.com/office/officeart/2005/8/layout/hList7"/>
    <dgm:cxn modelId="{901C7353-724E-4882-A665-094C45C27261}" type="presParOf" srcId="{4A7CD40D-B2BA-463F-9E17-8E9E7B34F3F7}" destId="{10C9D096-1715-436F-8AEF-D83D5E95B699}" srcOrd="0" destOrd="0" presId="urn:microsoft.com/office/officeart/2005/8/layout/hList7"/>
    <dgm:cxn modelId="{9326B1FC-EAAD-4CAB-A806-6FBC35097B87}" type="presParOf" srcId="{4A7CD40D-B2BA-463F-9E17-8E9E7B34F3F7}" destId="{F2289FC1-FE1E-43D9-A694-829377CD02B9}" srcOrd="1" destOrd="0" presId="urn:microsoft.com/office/officeart/2005/8/layout/hList7"/>
    <dgm:cxn modelId="{D020DA61-63D3-4747-B808-5EDC57BE4683}" type="presParOf" srcId="{4A7CD40D-B2BA-463F-9E17-8E9E7B34F3F7}" destId="{C1166875-B62C-4701-9B47-22AC4AA1E661}" srcOrd="2" destOrd="0" presId="urn:microsoft.com/office/officeart/2005/8/layout/hList7"/>
    <dgm:cxn modelId="{DC579150-6B4F-4A77-9793-8F81424A31F0}" type="presParOf" srcId="{4A7CD40D-B2BA-463F-9E17-8E9E7B34F3F7}" destId="{A2777FA7-A64F-4673-A438-A9187766CD4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D3897D-2B0A-4328-A812-5E2036087BDC}" type="doc">
      <dgm:prSet loTypeId="urn:microsoft.com/office/officeart/2005/8/layout/radial2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4C0BDB6-919D-488E-9DB7-0C27C03255AA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C38BF3DA-C88A-4E10-95F0-87E4A869C1E1}" type="parTrans" cxnId="{936CDA1B-62F5-442B-A03D-DAC226F620A6}">
      <dgm:prSet/>
      <dgm:spPr/>
      <dgm:t>
        <a:bodyPr/>
        <a:lstStyle/>
        <a:p>
          <a:endParaRPr lang="zh-TW" altLang="en-US"/>
        </a:p>
      </dgm:t>
    </dgm:pt>
    <dgm:pt modelId="{89500466-05B6-404F-A321-6D2743BEDB57}" type="sibTrans" cxnId="{936CDA1B-62F5-442B-A03D-DAC226F620A6}">
      <dgm:prSet/>
      <dgm:spPr/>
      <dgm:t>
        <a:bodyPr/>
        <a:lstStyle/>
        <a:p>
          <a:endParaRPr lang="zh-TW" altLang="en-US"/>
        </a:p>
      </dgm:t>
    </dgm:pt>
    <dgm:pt modelId="{A92C9FDC-00CE-4854-9450-087C5DC1F048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BF8BBCE9-8D11-4A2B-A28D-2004917F5D8E}" type="parTrans" cxnId="{15ED4C0B-9C37-4C32-A618-E3652D2A14F1}">
      <dgm:prSet/>
      <dgm:spPr/>
      <dgm:t>
        <a:bodyPr/>
        <a:lstStyle/>
        <a:p>
          <a:endParaRPr lang="zh-TW" altLang="en-US"/>
        </a:p>
      </dgm:t>
    </dgm:pt>
    <dgm:pt modelId="{CD77B4F8-698C-439B-96D8-49622F525CAA}" type="sibTrans" cxnId="{15ED4C0B-9C37-4C32-A618-E3652D2A14F1}">
      <dgm:prSet/>
      <dgm:spPr/>
      <dgm:t>
        <a:bodyPr/>
        <a:lstStyle/>
        <a:p>
          <a:endParaRPr lang="zh-TW" altLang="en-US"/>
        </a:p>
      </dgm:t>
    </dgm:pt>
    <dgm:pt modelId="{073D13C1-ECD5-467F-BD3A-239C2569E53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4D17F1C3-FE2B-4101-969E-56919CFA6173}" type="parTrans" cxnId="{2DEFC8B9-0E0A-4607-911E-895A26FB35D2}">
      <dgm:prSet/>
      <dgm:spPr/>
      <dgm:t>
        <a:bodyPr/>
        <a:lstStyle/>
        <a:p>
          <a:endParaRPr lang="zh-TW" altLang="en-US"/>
        </a:p>
      </dgm:t>
    </dgm:pt>
    <dgm:pt modelId="{3CA227DD-E5BD-4B7C-8F21-A70258C41E26}" type="sibTrans" cxnId="{2DEFC8B9-0E0A-4607-911E-895A26FB35D2}">
      <dgm:prSet/>
      <dgm:spPr/>
      <dgm:t>
        <a:bodyPr/>
        <a:lstStyle/>
        <a:p>
          <a:endParaRPr lang="zh-TW" altLang="en-US"/>
        </a:p>
      </dgm:t>
    </dgm:pt>
    <dgm:pt modelId="{D2689181-C3D7-4364-9AF6-FE335B357BC7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1678F407-79DA-4EBA-93D7-E0A07C1A72BF}" type="parTrans" cxnId="{ECC10711-8C9C-4D10-9EEC-962911B67118}">
      <dgm:prSet/>
      <dgm:spPr/>
      <dgm:t>
        <a:bodyPr/>
        <a:lstStyle/>
        <a:p>
          <a:endParaRPr lang="zh-TW" altLang="en-US"/>
        </a:p>
      </dgm:t>
    </dgm:pt>
    <dgm:pt modelId="{FBDD4D0E-B8E4-4166-8E0E-6532D2277DFC}" type="sibTrans" cxnId="{ECC10711-8C9C-4D10-9EEC-962911B67118}">
      <dgm:prSet/>
      <dgm:spPr/>
      <dgm:t>
        <a:bodyPr/>
        <a:lstStyle/>
        <a:p>
          <a:endParaRPr lang="zh-TW" altLang="en-US"/>
        </a:p>
      </dgm:t>
    </dgm:pt>
    <dgm:pt modelId="{CDA661D6-3127-49A2-B6C6-28FAAB7B729D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B3FE292D-50F1-4EF0-A89C-243A769A8236}" type="parTrans" cxnId="{BA5ED8F2-67EB-439F-B2F0-E21C86A37CE7}">
      <dgm:prSet/>
      <dgm:spPr/>
      <dgm:t>
        <a:bodyPr/>
        <a:lstStyle/>
        <a:p>
          <a:endParaRPr lang="zh-TW" altLang="en-US"/>
        </a:p>
      </dgm:t>
    </dgm:pt>
    <dgm:pt modelId="{EFF7E11B-FA36-4D62-BF85-8AE2B6305774}" type="sibTrans" cxnId="{BA5ED8F2-67EB-439F-B2F0-E21C86A37CE7}">
      <dgm:prSet/>
      <dgm:spPr/>
      <dgm:t>
        <a:bodyPr/>
        <a:lstStyle/>
        <a:p>
          <a:endParaRPr lang="zh-TW" altLang="en-US"/>
        </a:p>
      </dgm:t>
    </dgm:pt>
    <dgm:pt modelId="{019BDCD2-11D7-487B-9AF2-B7F8211C5531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27D35F89-AE64-4B62-B66B-51631BDD94FD}" type="parTrans" cxnId="{210CEA2D-93BA-4368-8B7F-F702DB6F3753}">
      <dgm:prSet/>
      <dgm:spPr/>
      <dgm:t>
        <a:bodyPr/>
        <a:lstStyle/>
        <a:p>
          <a:endParaRPr lang="zh-TW" altLang="en-US"/>
        </a:p>
      </dgm:t>
    </dgm:pt>
    <dgm:pt modelId="{6D047FD7-D978-4C0A-8518-62DC04AFEAF6}" type="sibTrans" cxnId="{210CEA2D-93BA-4368-8B7F-F702DB6F3753}">
      <dgm:prSet/>
      <dgm:spPr/>
      <dgm:t>
        <a:bodyPr/>
        <a:lstStyle/>
        <a:p>
          <a:endParaRPr lang="zh-TW" altLang="en-US"/>
        </a:p>
      </dgm:t>
    </dgm:pt>
    <dgm:pt modelId="{76B58DF7-473A-4337-A5FA-3E364D3F4262}">
      <dgm:prSet/>
      <dgm:spPr/>
      <dgm:t>
        <a:bodyPr/>
        <a:lstStyle/>
        <a:p>
          <a:r>
            <a:rPr lang="zh-TW" altLang="en-US" dirty="0"/>
            <a:t>防疫影片：</a:t>
          </a:r>
          <a:endParaRPr lang="zh-TW" altLang="en-US" dirty="0"/>
        </a:p>
      </dgm:t>
    </dgm:pt>
    <dgm:pt modelId="{902BC3BF-8D9A-4CC1-BC4B-E55AA9E7A0E7}" type="parTrans" cxnId="{1C75D664-48E5-4F99-A692-3A10DBA86070}">
      <dgm:prSet/>
      <dgm:spPr/>
      <dgm:t>
        <a:bodyPr/>
        <a:lstStyle/>
        <a:p>
          <a:endParaRPr lang="zh-TW" altLang="en-US"/>
        </a:p>
      </dgm:t>
    </dgm:pt>
    <dgm:pt modelId="{70D26228-03BB-47FA-9D94-8FA0991E9F69}" type="sibTrans" cxnId="{1C75D664-48E5-4F99-A692-3A10DBA86070}">
      <dgm:prSet/>
      <dgm:spPr/>
      <dgm:t>
        <a:bodyPr/>
        <a:lstStyle/>
        <a:p>
          <a:endParaRPr lang="zh-TW" altLang="en-US"/>
        </a:p>
      </dgm:t>
    </dgm:pt>
    <dgm:pt modelId="{07CB8673-8044-4DF0-A1A6-450987520407}">
      <dgm:prSet/>
      <dgm:spPr/>
      <dgm:t>
        <a:bodyPr/>
        <a:lstStyle/>
        <a:p>
          <a:r>
            <a:rPr lang="zh-TW" altLang="en-US" dirty="0"/>
            <a:t>觀賞防疫影片</a:t>
          </a:r>
          <a:endParaRPr lang="zh-TW" altLang="en-US" dirty="0"/>
        </a:p>
      </dgm:t>
    </dgm:pt>
    <dgm:pt modelId="{E47FD5E5-5B94-4D3B-9B7A-8BC0E1BBD263}" type="parTrans" cxnId="{F70F39E1-B0FA-4EF1-8075-461B339AC126}">
      <dgm:prSet/>
      <dgm:spPr/>
      <dgm:t>
        <a:bodyPr/>
        <a:lstStyle/>
        <a:p>
          <a:endParaRPr lang="zh-TW" altLang="en-US"/>
        </a:p>
      </dgm:t>
    </dgm:pt>
    <dgm:pt modelId="{B26DADDB-3E75-4997-B293-5C64F3E7C20C}" type="sibTrans" cxnId="{F70F39E1-B0FA-4EF1-8075-461B339AC126}">
      <dgm:prSet/>
      <dgm:spPr/>
      <dgm:t>
        <a:bodyPr/>
        <a:lstStyle/>
        <a:p>
          <a:endParaRPr lang="zh-TW" altLang="en-US"/>
        </a:p>
      </dgm:t>
    </dgm:pt>
    <dgm:pt modelId="{C9A7B75A-BA3C-4C73-A6AA-58963B910EAF}">
      <dgm:prSet/>
      <dgm:spPr/>
      <dgm:t>
        <a:bodyPr/>
        <a:lstStyle/>
        <a:p>
          <a:r>
            <a:rPr lang="zh-TW" altLang="en-US" dirty="0"/>
            <a:t>照顧自己，愛護家人！</a:t>
          </a:r>
          <a:endParaRPr lang="zh-TW" altLang="en-US" dirty="0"/>
        </a:p>
      </dgm:t>
    </dgm:pt>
    <dgm:pt modelId="{15A758D0-49AA-4CE3-BA54-5D42A68BA1B9}" type="parTrans" cxnId="{A4F011B3-8C48-420E-874A-14FA03DC6F89}">
      <dgm:prSet/>
      <dgm:spPr/>
      <dgm:t>
        <a:bodyPr/>
        <a:lstStyle/>
        <a:p>
          <a:endParaRPr lang="zh-TW" altLang="en-US"/>
        </a:p>
      </dgm:t>
    </dgm:pt>
    <dgm:pt modelId="{D53FC8CB-44EA-4C7A-9FC3-EE30E17E6CF5}" type="sibTrans" cxnId="{A4F011B3-8C48-420E-874A-14FA03DC6F89}">
      <dgm:prSet/>
      <dgm:spPr/>
      <dgm:t>
        <a:bodyPr/>
        <a:lstStyle/>
        <a:p>
          <a:endParaRPr lang="zh-TW" altLang="en-US"/>
        </a:p>
      </dgm:t>
    </dgm:pt>
    <dgm:pt modelId="{2762D526-D872-4F59-8FE7-CE1494169B2D}" type="pres">
      <dgm:prSet presAssocID="{5AD3897D-2B0A-4328-A812-5E2036087BD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7150130-8F1B-446F-B585-3122D4B12A34}" type="pres">
      <dgm:prSet presAssocID="{5AD3897D-2B0A-4328-A812-5E2036087BDC}" presName="cycle" presStyleCnt="0"/>
      <dgm:spPr/>
      <dgm:t>
        <a:bodyPr/>
        <a:lstStyle/>
        <a:p>
          <a:endParaRPr lang="zh-TW" altLang="en-US"/>
        </a:p>
      </dgm:t>
    </dgm:pt>
    <dgm:pt modelId="{3192532E-DE6D-4A9C-9636-6BC83B7F2208}" type="pres">
      <dgm:prSet presAssocID="{5AD3897D-2B0A-4328-A812-5E2036087BDC}" presName="centerShape" presStyleCnt="0"/>
      <dgm:spPr/>
      <dgm:t>
        <a:bodyPr/>
        <a:lstStyle/>
        <a:p>
          <a:endParaRPr lang="zh-TW" altLang="en-US"/>
        </a:p>
      </dgm:t>
    </dgm:pt>
    <dgm:pt modelId="{0A81AE11-143A-484F-8316-2AC9DFE969EC}" type="pres">
      <dgm:prSet presAssocID="{5AD3897D-2B0A-4328-A812-5E2036087BDC}" presName="connSite" presStyleLbl="node1" presStyleIdx="0" presStyleCnt="4"/>
      <dgm:spPr/>
      <dgm:t>
        <a:bodyPr/>
        <a:lstStyle/>
        <a:p>
          <a:endParaRPr lang="zh-TW" altLang="en-US"/>
        </a:p>
      </dgm:t>
    </dgm:pt>
    <dgm:pt modelId="{E7341CF5-F529-412C-9FC7-B7ECABB218B8}" type="pres">
      <dgm:prSet presAssocID="{5AD3897D-2B0A-4328-A812-5E2036087BDC}" presName="visible" presStyleLbl="node1" presStyleIdx="0" presStyleCnt="4" custAng="442859" custLinFactNeighborX="472" custLinFactNeighborY="-236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EE6A24D-FBAF-4AD0-A6B5-CFA510AD331A}" type="pres">
      <dgm:prSet presAssocID="{C38BF3DA-C88A-4E10-95F0-87E4A869C1E1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4AA0971E-D0FC-4401-A5B0-5B4E152E41CA}" type="pres">
      <dgm:prSet presAssocID="{B4C0BDB6-919D-488E-9DB7-0C27C03255AA}" presName="node" presStyleCnt="0"/>
      <dgm:spPr/>
      <dgm:t>
        <a:bodyPr/>
        <a:lstStyle/>
        <a:p>
          <a:endParaRPr lang="zh-TW" altLang="en-US"/>
        </a:p>
      </dgm:t>
    </dgm:pt>
    <dgm:pt modelId="{41E3EFB3-0A60-4634-8500-CF6B85DC05F9}" type="pres">
      <dgm:prSet presAssocID="{B4C0BDB6-919D-488E-9DB7-0C27C03255AA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1F2343-9A61-4EEA-BD4B-A33B9ADAF65A}" type="pres">
      <dgm:prSet presAssocID="{B4C0BDB6-919D-488E-9DB7-0C27C03255AA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FA21E3-B970-44C8-B574-4567693A8EC9}" type="pres">
      <dgm:prSet presAssocID="{1678F407-79DA-4EBA-93D7-E0A07C1A72BF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D4139E6C-557C-4D64-9897-44E07AC35814}" type="pres">
      <dgm:prSet presAssocID="{D2689181-C3D7-4364-9AF6-FE335B357BC7}" presName="node" presStyleCnt="0"/>
      <dgm:spPr/>
      <dgm:t>
        <a:bodyPr/>
        <a:lstStyle/>
        <a:p>
          <a:endParaRPr lang="zh-TW" altLang="en-US"/>
        </a:p>
      </dgm:t>
    </dgm:pt>
    <dgm:pt modelId="{C3A0ECBA-095C-4383-B758-1FC93FB2C88F}" type="pres">
      <dgm:prSet presAssocID="{D2689181-C3D7-4364-9AF6-FE335B357BC7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D1E363-3349-462D-BFF0-46B5071DE930}" type="pres">
      <dgm:prSet presAssocID="{D2689181-C3D7-4364-9AF6-FE335B357BC7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970614-73FB-4AE7-857F-ACCE9CC780F0}" type="pres">
      <dgm:prSet presAssocID="{902BC3BF-8D9A-4CC1-BC4B-E55AA9E7A0E7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E15E9AF0-69CA-4BF6-8F51-E248A6E779BC}" type="pres">
      <dgm:prSet presAssocID="{76B58DF7-473A-4337-A5FA-3E364D3F4262}" presName="node" presStyleCnt="0"/>
      <dgm:spPr/>
      <dgm:t>
        <a:bodyPr/>
        <a:lstStyle/>
        <a:p>
          <a:endParaRPr lang="zh-TW" altLang="en-US"/>
        </a:p>
      </dgm:t>
    </dgm:pt>
    <dgm:pt modelId="{2FF4C140-4E48-4DE3-BAD7-A7F60C56CC7D}" type="pres">
      <dgm:prSet presAssocID="{76B58DF7-473A-4337-A5FA-3E364D3F4262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5559D4-D001-4A2E-9C10-1E66F719ED40}" type="pres">
      <dgm:prSet presAssocID="{76B58DF7-473A-4337-A5FA-3E364D3F4262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2861725-06C5-41D0-B00F-5520911A4E8D}" type="presOf" srcId="{07CB8673-8044-4DF0-A1A6-450987520407}" destId="{A25559D4-D001-4A2E-9C10-1E66F719ED40}" srcOrd="0" destOrd="0" presId="urn:microsoft.com/office/officeart/2005/8/layout/radial2"/>
    <dgm:cxn modelId="{354DF841-08AF-4CB6-BFFD-2D94FA23A4B2}" type="presOf" srcId="{CDA661D6-3127-49A2-B6C6-28FAAB7B729D}" destId="{E7D1E363-3349-462D-BFF0-46B5071DE930}" srcOrd="0" destOrd="0" presId="urn:microsoft.com/office/officeart/2005/8/layout/radial2"/>
    <dgm:cxn modelId="{2FEBE6A4-3ACE-44EE-B933-59D727313ED6}" type="presOf" srcId="{C38BF3DA-C88A-4E10-95F0-87E4A869C1E1}" destId="{BEE6A24D-FBAF-4AD0-A6B5-CFA510AD331A}" srcOrd="0" destOrd="0" presId="urn:microsoft.com/office/officeart/2005/8/layout/radial2"/>
    <dgm:cxn modelId="{ECC10711-8C9C-4D10-9EEC-962911B67118}" srcId="{5AD3897D-2B0A-4328-A812-5E2036087BDC}" destId="{D2689181-C3D7-4364-9AF6-FE335B357BC7}" srcOrd="1" destOrd="0" parTransId="{1678F407-79DA-4EBA-93D7-E0A07C1A72BF}" sibTransId="{FBDD4D0E-B8E4-4166-8E0E-6532D2277DFC}"/>
    <dgm:cxn modelId="{936CDA1B-62F5-442B-A03D-DAC226F620A6}" srcId="{5AD3897D-2B0A-4328-A812-5E2036087BDC}" destId="{B4C0BDB6-919D-488E-9DB7-0C27C03255AA}" srcOrd="0" destOrd="0" parTransId="{C38BF3DA-C88A-4E10-95F0-87E4A869C1E1}" sibTransId="{89500466-05B6-404F-A321-6D2743BEDB57}"/>
    <dgm:cxn modelId="{0A4355CC-AD32-4810-9FBF-C94DB5284A8A}" type="presOf" srcId="{902BC3BF-8D9A-4CC1-BC4B-E55AA9E7A0E7}" destId="{1A970614-73FB-4AE7-857F-ACCE9CC780F0}" srcOrd="0" destOrd="0" presId="urn:microsoft.com/office/officeart/2005/8/layout/radial2"/>
    <dgm:cxn modelId="{4F338706-72BA-413B-9451-285FFB433098}" type="presOf" srcId="{073D13C1-ECD5-467F-BD3A-239C2569E530}" destId="{A41F2343-9A61-4EEA-BD4B-A33B9ADAF65A}" srcOrd="0" destOrd="1" presId="urn:microsoft.com/office/officeart/2005/8/layout/radial2"/>
    <dgm:cxn modelId="{210CEA2D-93BA-4368-8B7F-F702DB6F3753}" srcId="{D2689181-C3D7-4364-9AF6-FE335B357BC7}" destId="{019BDCD2-11D7-487B-9AF2-B7F8211C5531}" srcOrd="1" destOrd="0" parTransId="{27D35F89-AE64-4B62-B66B-51631BDD94FD}" sibTransId="{6D047FD7-D978-4C0A-8518-62DC04AFEAF6}"/>
    <dgm:cxn modelId="{35A23467-AB91-4FCA-A936-A5BE92DE4F5B}" type="presOf" srcId="{1678F407-79DA-4EBA-93D7-E0A07C1A72BF}" destId="{FDFA21E3-B970-44C8-B574-4567693A8EC9}" srcOrd="0" destOrd="0" presId="urn:microsoft.com/office/officeart/2005/8/layout/radial2"/>
    <dgm:cxn modelId="{2DEFC8B9-0E0A-4607-911E-895A26FB35D2}" srcId="{B4C0BDB6-919D-488E-9DB7-0C27C03255AA}" destId="{073D13C1-ECD5-467F-BD3A-239C2569E530}" srcOrd="1" destOrd="0" parTransId="{4D17F1C3-FE2B-4101-969E-56919CFA6173}" sibTransId="{3CA227DD-E5BD-4B7C-8F21-A70258C41E26}"/>
    <dgm:cxn modelId="{FE887B4A-B30F-4AE3-850B-F2F241A738DF}" type="presOf" srcId="{D2689181-C3D7-4364-9AF6-FE335B357BC7}" destId="{C3A0ECBA-095C-4383-B758-1FC93FB2C88F}" srcOrd="0" destOrd="0" presId="urn:microsoft.com/office/officeart/2005/8/layout/radial2"/>
    <dgm:cxn modelId="{1C75D664-48E5-4F99-A692-3A10DBA86070}" srcId="{5AD3897D-2B0A-4328-A812-5E2036087BDC}" destId="{76B58DF7-473A-4337-A5FA-3E364D3F4262}" srcOrd="2" destOrd="0" parTransId="{902BC3BF-8D9A-4CC1-BC4B-E55AA9E7A0E7}" sibTransId="{70D26228-03BB-47FA-9D94-8FA0991E9F69}"/>
    <dgm:cxn modelId="{008A5D26-B100-4D24-99D9-F1C383A19A48}" type="presOf" srcId="{76B58DF7-473A-4337-A5FA-3E364D3F4262}" destId="{2FF4C140-4E48-4DE3-BAD7-A7F60C56CC7D}" srcOrd="0" destOrd="0" presId="urn:microsoft.com/office/officeart/2005/8/layout/radial2"/>
    <dgm:cxn modelId="{8D5081F6-5CD4-47C4-9F42-BA5776D4C8A4}" type="presOf" srcId="{5AD3897D-2B0A-4328-A812-5E2036087BDC}" destId="{2762D526-D872-4F59-8FE7-CE1494169B2D}" srcOrd="0" destOrd="0" presId="urn:microsoft.com/office/officeart/2005/8/layout/radial2"/>
    <dgm:cxn modelId="{15ED4C0B-9C37-4C32-A618-E3652D2A14F1}" srcId="{B4C0BDB6-919D-488E-9DB7-0C27C03255AA}" destId="{A92C9FDC-00CE-4854-9450-087C5DC1F048}" srcOrd="0" destOrd="0" parTransId="{BF8BBCE9-8D11-4A2B-A28D-2004917F5D8E}" sibTransId="{CD77B4F8-698C-439B-96D8-49622F525CAA}"/>
    <dgm:cxn modelId="{CC8DC65A-63A4-44FB-87BD-AD8F1263D563}" type="presOf" srcId="{B4C0BDB6-919D-488E-9DB7-0C27C03255AA}" destId="{41E3EFB3-0A60-4634-8500-CF6B85DC05F9}" srcOrd="0" destOrd="0" presId="urn:microsoft.com/office/officeart/2005/8/layout/radial2"/>
    <dgm:cxn modelId="{A4F011B3-8C48-420E-874A-14FA03DC6F89}" srcId="{76B58DF7-473A-4337-A5FA-3E364D3F4262}" destId="{C9A7B75A-BA3C-4C73-A6AA-58963B910EAF}" srcOrd="1" destOrd="0" parTransId="{15A758D0-49AA-4CE3-BA54-5D42A68BA1B9}" sibTransId="{D53FC8CB-44EA-4C7A-9FC3-EE30E17E6CF5}"/>
    <dgm:cxn modelId="{BA5ED8F2-67EB-439F-B2F0-E21C86A37CE7}" srcId="{D2689181-C3D7-4364-9AF6-FE335B357BC7}" destId="{CDA661D6-3127-49A2-B6C6-28FAAB7B729D}" srcOrd="0" destOrd="0" parTransId="{B3FE292D-50F1-4EF0-A89C-243A769A8236}" sibTransId="{EFF7E11B-FA36-4D62-BF85-8AE2B6305774}"/>
    <dgm:cxn modelId="{F70F39E1-B0FA-4EF1-8075-461B339AC126}" srcId="{76B58DF7-473A-4337-A5FA-3E364D3F4262}" destId="{07CB8673-8044-4DF0-A1A6-450987520407}" srcOrd="0" destOrd="0" parTransId="{E47FD5E5-5B94-4D3B-9B7A-8BC0E1BBD263}" sibTransId="{B26DADDB-3E75-4997-B293-5C64F3E7C20C}"/>
    <dgm:cxn modelId="{FA6C2773-A5A8-448B-968F-76A60285678E}" type="presOf" srcId="{A92C9FDC-00CE-4854-9450-087C5DC1F048}" destId="{A41F2343-9A61-4EEA-BD4B-A33B9ADAF65A}" srcOrd="0" destOrd="0" presId="urn:microsoft.com/office/officeart/2005/8/layout/radial2"/>
    <dgm:cxn modelId="{F2D35E9E-5D16-42DC-AE3C-D06FC0C79EF5}" type="presOf" srcId="{019BDCD2-11D7-487B-9AF2-B7F8211C5531}" destId="{E7D1E363-3349-462D-BFF0-46B5071DE930}" srcOrd="0" destOrd="1" presId="urn:microsoft.com/office/officeart/2005/8/layout/radial2"/>
    <dgm:cxn modelId="{2239A7BC-F3A3-48E6-83EB-CB13D7E8F43D}" type="presOf" srcId="{C9A7B75A-BA3C-4C73-A6AA-58963B910EAF}" destId="{A25559D4-D001-4A2E-9C10-1E66F719ED40}" srcOrd="0" destOrd="1" presId="urn:microsoft.com/office/officeart/2005/8/layout/radial2"/>
    <dgm:cxn modelId="{91606A66-E18C-4021-98C9-DD7E63139695}" type="presParOf" srcId="{2762D526-D872-4F59-8FE7-CE1494169B2D}" destId="{37150130-8F1B-446F-B585-3122D4B12A34}" srcOrd="0" destOrd="0" presId="urn:microsoft.com/office/officeart/2005/8/layout/radial2"/>
    <dgm:cxn modelId="{86ACB9D3-6576-4248-A516-630BD980976F}" type="presParOf" srcId="{37150130-8F1B-446F-B585-3122D4B12A34}" destId="{3192532E-DE6D-4A9C-9636-6BC83B7F2208}" srcOrd="0" destOrd="0" presId="urn:microsoft.com/office/officeart/2005/8/layout/radial2"/>
    <dgm:cxn modelId="{67C4D066-812C-4869-9F84-A4D930C3F6EF}" type="presParOf" srcId="{3192532E-DE6D-4A9C-9636-6BC83B7F2208}" destId="{0A81AE11-143A-484F-8316-2AC9DFE969EC}" srcOrd="0" destOrd="0" presId="urn:microsoft.com/office/officeart/2005/8/layout/radial2"/>
    <dgm:cxn modelId="{78621B97-22DD-4AD6-830B-134395E51C53}" type="presParOf" srcId="{3192532E-DE6D-4A9C-9636-6BC83B7F2208}" destId="{E7341CF5-F529-412C-9FC7-B7ECABB218B8}" srcOrd="1" destOrd="0" presId="urn:microsoft.com/office/officeart/2005/8/layout/radial2"/>
    <dgm:cxn modelId="{AE894668-DF4E-472B-8530-9234A3AA59A4}" type="presParOf" srcId="{37150130-8F1B-446F-B585-3122D4B12A34}" destId="{BEE6A24D-FBAF-4AD0-A6B5-CFA510AD331A}" srcOrd="1" destOrd="0" presId="urn:microsoft.com/office/officeart/2005/8/layout/radial2"/>
    <dgm:cxn modelId="{36D7ECDE-6990-44E9-AD56-F3BA07F6FC51}" type="presParOf" srcId="{37150130-8F1B-446F-B585-3122D4B12A34}" destId="{4AA0971E-D0FC-4401-A5B0-5B4E152E41CA}" srcOrd="2" destOrd="0" presId="urn:microsoft.com/office/officeart/2005/8/layout/radial2"/>
    <dgm:cxn modelId="{64043546-EFF0-47CA-A71E-6D116AEDA94C}" type="presParOf" srcId="{4AA0971E-D0FC-4401-A5B0-5B4E152E41CA}" destId="{41E3EFB3-0A60-4634-8500-CF6B85DC05F9}" srcOrd="0" destOrd="0" presId="urn:microsoft.com/office/officeart/2005/8/layout/radial2"/>
    <dgm:cxn modelId="{5A1F6CE6-7B23-452B-971A-C100BD7D6AD1}" type="presParOf" srcId="{4AA0971E-D0FC-4401-A5B0-5B4E152E41CA}" destId="{A41F2343-9A61-4EEA-BD4B-A33B9ADAF65A}" srcOrd="1" destOrd="0" presId="urn:microsoft.com/office/officeart/2005/8/layout/radial2"/>
    <dgm:cxn modelId="{3ED5F323-45D0-4D80-86F4-01FDCBCD7FD2}" type="presParOf" srcId="{37150130-8F1B-446F-B585-3122D4B12A34}" destId="{FDFA21E3-B970-44C8-B574-4567693A8EC9}" srcOrd="3" destOrd="0" presId="urn:microsoft.com/office/officeart/2005/8/layout/radial2"/>
    <dgm:cxn modelId="{4F5412C8-0114-4356-9768-7DD408AD7664}" type="presParOf" srcId="{37150130-8F1B-446F-B585-3122D4B12A34}" destId="{D4139E6C-557C-4D64-9897-44E07AC35814}" srcOrd="4" destOrd="0" presId="urn:microsoft.com/office/officeart/2005/8/layout/radial2"/>
    <dgm:cxn modelId="{3434136B-DC31-45D5-8308-7929BC7AC817}" type="presParOf" srcId="{D4139E6C-557C-4D64-9897-44E07AC35814}" destId="{C3A0ECBA-095C-4383-B758-1FC93FB2C88F}" srcOrd="0" destOrd="0" presId="urn:microsoft.com/office/officeart/2005/8/layout/radial2"/>
    <dgm:cxn modelId="{093F60DD-A365-4CAC-95E0-54C52902E631}" type="presParOf" srcId="{D4139E6C-557C-4D64-9897-44E07AC35814}" destId="{E7D1E363-3349-462D-BFF0-46B5071DE930}" srcOrd="1" destOrd="0" presId="urn:microsoft.com/office/officeart/2005/8/layout/radial2"/>
    <dgm:cxn modelId="{63E60EB7-29A0-4696-8FE4-F17D62B7A0F4}" type="presParOf" srcId="{37150130-8F1B-446F-B585-3122D4B12A34}" destId="{1A970614-73FB-4AE7-857F-ACCE9CC780F0}" srcOrd="5" destOrd="0" presId="urn:microsoft.com/office/officeart/2005/8/layout/radial2"/>
    <dgm:cxn modelId="{AF1F0F81-83DE-4E4D-BCD4-BEB27C7B1BA5}" type="presParOf" srcId="{37150130-8F1B-446F-B585-3122D4B12A34}" destId="{E15E9AF0-69CA-4BF6-8F51-E248A6E779BC}" srcOrd="6" destOrd="0" presId="urn:microsoft.com/office/officeart/2005/8/layout/radial2"/>
    <dgm:cxn modelId="{06116EEF-6411-4EBE-A56B-5D293763DB5A}" type="presParOf" srcId="{E15E9AF0-69CA-4BF6-8F51-E248A6E779BC}" destId="{2FF4C140-4E48-4DE3-BAD7-A7F60C56CC7D}" srcOrd="0" destOrd="0" presId="urn:microsoft.com/office/officeart/2005/8/layout/radial2"/>
    <dgm:cxn modelId="{03005D25-C3F3-4D3B-B668-99E30B4663C1}" type="presParOf" srcId="{E15E9AF0-69CA-4BF6-8F51-E248A6E779BC}" destId="{A25559D4-D001-4A2E-9C10-1E66F719ED4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E516A-310F-4D88-BC5F-86D5C2FD8DE2}">
      <dsp:nvSpPr>
        <dsp:cNvPr id="0" name=""/>
        <dsp:cNvSpPr/>
      </dsp:nvSpPr>
      <dsp:spPr>
        <a:xfrm>
          <a:off x="1653" y="0"/>
          <a:ext cx="1733369" cy="417646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雙手肥皂清潔，搓洗</a:t>
          </a:r>
          <a:r>
            <a:rPr lang="en-US" sz="2400" kern="1200" dirty="0" smtClean="0"/>
            <a:t>40~60</a:t>
          </a:r>
          <a:r>
            <a:rPr lang="zh-TW" sz="2400" kern="1200" dirty="0" smtClean="0"/>
            <a:t>秒</a:t>
          </a:r>
          <a:endParaRPr lang="zh-TW" sz="2400" kern="1200" dirty="0"/>
        </a:p>
      </dsp:txBody>
      <dsp:txXfrm>
        <a:off x="1653" y="1670585"/>
        <a:ext cx="1733369" cy="1670585"/>
      </dsp:txXfrm>
    </dsp:sp>
    <dsp:sp modelId="{04F9A8CC-AE5F-4030-BC48-D1C1834F5951}">
      <dsp:nvSpPr>
        <dsp:cNvPr id="0" name=""/>
        <dsp:cNvSpPr/>
      </dsp:nvSpPr>
      <dsp:spPr>
        <a:xfrm>
          <a:off x="172957" y="250587"/>
          <a:ext cx="1390762" cy="139076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79ED11A-F929-4C04-AE87-CD750569D3B1}">
      <dsp:nvSpPr>
        <dsp:cNvPr id="0" name=""/>
        <dsp:cNvSpPr/>
      </dsp:nvSpPr>
      <dsp:spPr>
        <a:xfrm>
          <a:off x="1787024" y="0"/>
          <a:ext cx="1733369" cy="4176464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口罩要遮住口鼻、蓋住下巴  </a:t>
          </a:r>
          <a:endParaRPr lang="zh-TW" sz="2400" kern="1200" dirty="0"/>
        </a:p>
      </dsp:txBody>
      <dsp:txXfrm>
        <a:off x="1787024" y="1670585"/>
        <a:ext cx="1733369" cy="1670585"/>
      </dsp:txXfrm>
    </dsp:sp>
    <dsp:sp modelId="{FEE9D652-6099-452C-83C4-CA3110B5A152}">
      <dsp:nvSpPr>
        <dsp:cNvPr id="0" name=""/>
        <dsp:cNvSpPr/>
      </dsp:nvSpPr>
      <dsp:spPr>
        <a:xfrm>
          <a:off x="1958327" y="250587"/>
          <a:ext cx="1390762" cy="1390762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2E4457D-877B-41D3-9499-22F210C350C8}">
      <dsp:nvSpPr>
        <dsp:cNvPr id="0" name=""/>
        <dsp:cNvSpPr/>
      </dsp:nvSpPr>
      <dsp:spPr>
        <a:xfrm>
          <a:off x="3572394" y="0"/>
          <a:ext cx="1733369" cy="4176464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噴</a:t>
          </a:r>
          <a:r>
            <a:rPr lang="en-US" sz="2400" kern="1200" dirty="0" smtClean="0"/>
            <a:t>75%</a:t>
          </a:r>
          <a:r>
            <a:rPr lang="zh-TW" sz="2400" kern="1200" dirty="0" smtClean="0"/>
            <a:t>酒精搓洗雙手</a:t>
          </a:r>
          <a:r>
            <a:rPr lang="en-US" sz="2400" kern="1200" dirty="0" smtClean="0"/>
            <a:t>20-30</a:t>
          </a:r>
          <a:r>
            <a:rPr lang="zh-TW" sz="2400" kern="1200" dirty="0" smtClean="0"/>
            <a:t>秒</a:t>
          </a:r>
          <a:endParaRPr lang="zh-TW" sz="2400" kern="1200" dirty="0"/>
        </a:p>
      </dsp:txBody>
      <dsp:txXfrm>
        <a:off x="3572394" y="1670585"/>
        <a:ext cx="1733369" cy="1670585"/>
      </dsp:txXfrm>
    </dsp:sp>
    <dsp:sp modelId="{3D8CEC14-BF98-4034-934F-373A8380B800}">
      <dsp:nvSpPr>
        <dsp:cNvPr id="0" name=""/>
        <dsp:cNvSpPr/>
      </dsp:nvSpPr>
      <dsp:spPr>
        <a:xfrm>
          <a:off x="3692782" y="417646"/>
          <a:ext cx="1390762" cy="139076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0196000-7629-4078-A780-B7E105564B80}">
      <dsp:nvSpPr>
        <dsp:cNvPr id="0" name=""/>
        <dsp:cNvSpPr/>
      </dsp:nvSpPr>
      <dsp:spPr>
        <a:xfrm>
          <a:off x="5359418" y="0"/>
          <a:ext cx="1733369" cy="4176464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有發燒、呼吸道症狀速就醫</a:t>
          </a:r>
          <a:endParaRPr lang="zh-TW" sz="2400" kern="1200" dirty="0"/>
        </a:p>
      </dsp:txBody>
      <dsp:txXfrm>
        <a:off x="5359418" y="1670585"/>
        <a:ext cx="1733369" cy="1670585"/>
      </dsp:txXfrm>
    </dsp:sp>
    <dsp:sp modelId="{47E58441-2FA1-426E-A25D-72D56746D2AE}">
      <dsp:nvSpPr>
        <dsp:cNvPr id="0" name=""/>
        <dsp:cNvSpPr/>
      </dsp:nvSpPr>
      <dsp:spPr>
        <a:xfrm>
          <a:off x="5529068" y="250587"/>
          <a:ext cx="1390762" cy="1390762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26222BF-249E-48B6-99F6-A2EE0B5B4685}">
      <dsp:nvSpPr>
        <dsp:cNvPr id="0" name=""/>
        <dsp:cNvSpPr/>
      </dsp:nvSpPr>
      <dsp:spPr>
        <a:xfrm>
          <a:off x="283711" y="3341171"/>
          <a:ext cx="6525364" cy="626469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1FEDA-4E4A-41D0-9FD0-CE05A31734EA}">
      <dsp:nvSpPr>
        <dsp:cNvPr id="0" name=""/>
        <dsp:cNvSpPr/>
      </dsp:nvSpPr>
      <dsp:spPr>
        <a:xfrm>
          <a:off x="10464" y="104246"/>
          <a:ext cx="2355423" cy="40523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smtClean="0"/>
            <a:t>室外至少</a:t>
          </a:r>
          <a:r>
            <a:rPr lang="en-US" sz="3300" kern="1200" smtClean="0"/>
            <a:t>1</a:t>
          </a:r>
          <a:r>
            <a:rPr lang="zh-TW" sz="3300" kern="1200" smtClean="0"/>
            <a:t>公尺</a:t>
          </a:r>
          <a:endParaRPr lang="zh-TW" sz="3300" kern="1200"/>
        </a:p>
      </dsp:txBody>
      <dsp:txXfrm>
        <a:off x="10464" y="1725177"/>
        <a:ext cx="2355423" cy="1620930"/>
      </dsp:txXfrm>
    </dsp:sp>
    <dsp:sp modelId="{78FAB0F9-C092-4B5E-87CC-F98A80238E19}">
      <dsp:nvSpPr>
        <dsp:cNvPr id="0" name=""/>
        <dsp:cNvSpPr/>
      </dsp:nvSpPr>
      <dsp:spPr>
        <a:xfrm>
          <a:off x="489124" y="275456"/>
          <a:ext cx="1384138" cy="138413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B2E3811-15FE-4C3A-9AEA-8CF957098C1E}">
      <dsp:nvSpPr>
        <dsp:cNvPr id="0" name=""/>
        <dsp:cNvSpPr/>
      </dsp:nvSpPr>
      <dsp:spPr>
        <a:xfrm>
          <a:off x="2430340" y="104246"/>
          <a:ext cx="2355423" cy="4052326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室外至少</a:t>
          </a:r>
          <a:r>
            <a:rPr lang="en-US" sz="3300" kern="1200" dirty="0" smtClean="0"/>
            <a:t>1</a:t>
          </a:r>
          <a:r>
            <a:rPr lang="zh-TW" sz="3300" kern="1200" dirty="0" smtClean="0"/>
            <a:t>公尺</a:t>
          </a:r>
          <a:endParaRPr lang="zh-TW" sz="3300" kern="1200" dirty="0"/>
        </a:p>
      </dsp:txBody>
      <dsp:txXfrm>
        <a:off x="2430340" y="1725177"/>
        <a:ext cx="2355423" cy="1620930"/>
      </dsp:txXfrm>
    </dsp:sp>
    <dsp:sp modelId="{9235D547-A001-42F3-8230-D1D3B8C15464}">
      <dsp:nvSpPr>
        <dsp:cNvPr id="0" name=""/>
        <dsp:cNvSpPr/>
      </dsp:nvSpPr>
      <dsp:spPr>
        <a:xfrm>
          <a:off x="2909000" y="275456"/>
          <a:ext cx="1384138" cy="138413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0C9D096-1715-436F-8AEF-D83D5E95B699}">
      <dsp:nvSpPr>
        <dsp:cNvPr id="0" name=""/>
        <dsp:cNvSpPr/>
      </dsp:nvSpPr>
      <dsp:spPr>
        <a:xfrm>
          <a:off x="4846716" y="0"/>
          <a:ext cx="2148403" cy="415657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室內至少</a:t>
          </a:r>
          <a:r>
            <a:rPr lang="en-US" sz="3300" kern="1200" dirty="0" smtClean="0"/>
            <a:t>1.5</a:t>
          </a:r>
          <a:r>
            <a:rPr lang="zh-TW" sz="3300" kern="1200" dirty="0" smtClean="0"/>
            <a:t>公尺</a:t>
          </a:r>
          <a:endParaRPr lang="zh-TW" sz="3300" kern="1200" dirty="0"/>
        </a:p>
      </dsp:txBody>
      <dsp:txXfrm>
        <a:off x="4846716" y="1662629"/>
        <a:ext cx="2148403" cy="1662629"/>
      </dsp:txXfrm>
    </dsp:sp>
    <dsp:sp modelId="{A2777FA7-A64F-4673-A438-A9187766CD4C}">
      <dsp:nvSpPr>
        <dsp:cNvPr id="0" name=""/>
        <dsp:cNvSpPr/>
      </dsp:nvSpPr>
      <dsp:spPr>
        <a:xfrm>
          <a:off x="5225366" y="249394"/>
          <a:ext cx="1384138" cy="1384138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0A22AB0-A5D6-4ACA-B2F8-A3EA62932532}">
      <dsp:nvSpPr>
        <dsp:cNvPr id="0" name=""/>
        <dsp:cNvSpPr/>
      </dsp:nvSpPr>
      <dsp:spPr>
        <a:xfrm>
          <a:off x="298403" y="3364488"/>
          <a:ext cx="6435510" cy="623485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970614-73FB-4AE7-857F-ACCE9CC780F0}">
      <dsp:nvSpPr>
        <dsp:cNvPr id="0" name=""/>
        <dsp:cNvSpPr/>
      </dsp:nvSpPr>
      <dsp:spPr>
        <a:xfrm rot="2563476">
          <a:off x="2852520" y="3171956"/>
          <a:ext cx="681110" cy="47812"/>
        </a:xfrm>
        <a:custGeom>
          <a:avLst/>
          <a:gdLst/>
          <a:ahLst/>
          <a:cxnLst/>
          <a:rect l="0" t="0" r="0" b="0"/>
          <a:pathLst>
            <a:path>
              <a:moveTo>
                <a:pt x="0" y="23906"/>
              </a:moveTo>
              <a:lnTo>
                <a:pt x="681110" y="2390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A21E3-B970-44C8-B574-4567693A8EC9}">
      <dsp:nvSpPr>
        <dsp:cNvPr id="0" name=""/>
        <dsp:cNvSpPr/>
      </dsp:nvSpPr>
      <dsp:spPr>
        <a:xfrm>
          <a:off x="2942896" y="2237848"/>
          <a:ext cx="758030" cy="47812"/>
        </a:xfrm>
        <a:custGeom>
          <a:avLst/>
          <a:gdLst/>
          <a:ahLst/>
          <a:cxnLst/>
          <a:rect l="0" t="0" r="0" b="0"/>
          <a:pathLst>
            <a:path>
              <a:moveTo>
                <a:pt x="0" y="23906"/>
              </a:moveTo>
              <a:lnTo>
                <a:pt x="758030" y="2390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E6A24D-FBAF-4AD0-A6B5-CFA510AD331A}">
      <dsp:nvSpPr>
        <dsp:cNvPr id="0" name=""/>
        <dsp:cNvSpPr/>
      </dsp:nvSpPr>
      <dsp:spPr>
        <a:xfrm rot="19036524">
          <a:off x="2852520" y="1303740"/>
          <a:ext cx="681110" cy="47812"/>
        </a:xfrm>
        <a:custGeom>
          <a:avLst/>
          <a:gdLst/>
          <a:ahLst/>
          <a:cxnLst/>
          <a:rect l="0" t="0" r="0" b="0"/>
          <a:pathLst>
            <a:path>
              <a:moveTo>
                <a:pt x="0" y="23906"/>
              </a:moveTo>
              <a:lnTo>
                <a:pt x="681110" y="2390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41CF5-F529-412C-9FC7-B7ECABB218B8}">
      <dsp:nvSpPr>
        <dsp:cNvPr id="0" name=""/>
        <dsp:cNvSpPr/>
      </dsp:nvSpPr>
      <dsp:spPr>
        <a:xfrm rot="442859">
          <a:off x="1104457" y="1122799"/>
          <a:ext cx="2174947" cy="217494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E3EFB3-0A60-4634-8500-CF6B85DC05F9}">
      <dsp:nvSpPr>
        <dsp:cNvPr id="0" name=""/>
        <dsp:cNvSpPr/>
      </dsp:nvSpPr>
      <dsp:spPr>
        <a:xfrm>
          <a:off x="3270102" y="1409"/>
          <a:ext cx="1304968" cy="1304968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61210" y="192517"/>
        <a:ext cx="922752" cy="922752"/>
      </dsp:txXfrm>
    </dsp:sp>
    <dsp:sp modelId="{A41F2343-9A61-4EEA-BD4B-A33B9ADAF65A}">
      <dsp:nvSpPr>
        <dsp:cNvPr id="0" name=""/>
        <dsp:cNvSpPr/>
      </dsp:nvSpPr>
      <dsp:spPr>
        <a:xfrm>
          <a:off x="4705567" y="1409"/>
          <a:ext cx="1957452" cy="130496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05567" y="1409"/>
        <a:ext cx="1957452" cy="1304968"/>
      </dsp:txXfrm>
    </dsp:sp>
    <dsp:sp modelId="{C3A0ECBA-095C-4383-B758-1FC93FB2C88F}">
      <dsp:nvSpPr>
        <dsp:cNvPr id="0" name=""/>
        <dsp:cNvSpPr/>
      </dsp:nvSpPr>
      <dsp:spPr>
        <a:xfrm>
          <a:off x="3700927" y="1609270"/>
          <a:ext cx="1304968" cy="1304968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892035" y="1800378"/>
        <a:ext cx="922752" cy="922752"/>
      </dsp:txXfrm>
    </dsp:sp>
    <dsp:sp modelId="{E7D1E363-3349-462D-BFF0-46B5071DE930}">
      <dsp:nvSpPr>
        <dsp:cNvPr id="0" name=""/>
        <dsp:cNvSpPr/>
      </dsp:nvSpPr>
      <dsp:spPr>
        <a:xfrm>
          <a:off x="5136392" y="1609270"/>
          <a:ext cx="1957452" cy="130496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36392" y="1609270"/>
        <a:ext cx="1957452" cy="1304968"/>
      </dsp:txXfrm>
    </dsp:sp>
    <dsp:sp modelId="{2FF4C140-4E48-4DE3-BAD7-A7F60C56CC7D}">
      <dsp:nvSpPr>
        <dsp:cNvPr id="0" name=""/>
        <dsp:cNvSpPr/>
      </dsp:nvSpPr>
      <dsp:spPr>
        <a:xfrm>
          <a:off x="3270102" y="3217130"/>
          <a:ext cx="1304968" cy="1304968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/>
            <a:t>防疫影片：</a:t>
          </a:r>
          <a:endParaRPr lang="zh-TW" altLang="en-US" sz="2300" kern="1200" dirty="0"/>
        </a:p>
      </dsp:txBody>
      <dsp:txXfrm>
        <a:off x="3461210" y="3408238"/>
        <a:ext cx="922752" cy="922752"/>
      </dsp:txXfrm>
    </dsp:sp>
    <dsp:sp modelId="{A25559D4-D001-4A2E-9C10-1E66F719ED40}">
      <dsp:nvSpPr>
        <dsp:cNvPr id="0" name=""/>
        <dsp:cNvSpPr/>
      </dsp:nvSpPr>
      <dsp:spPr>
        <a:xfrm>
          <a:off x="4705567" y="3217130"/>
          <a:ext cx="1957452" cy="130496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/>
            <a:t>照顧自己，愛護家人！</a:t>
          </a:r>
          <a:endParaRPr lang="zh-TW" altLang="en-US" sz="2000" kern="1200" dirty="0"/>
        </a:p>
      </dsp:txBody>
      <dsp:txXfrm>
        <a:off x="4705567" y="3217130"/>
        <a:ext cx="1957452" cy="1304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604E7-7600-4FA5-8A9A-700764EE9EBC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1DC2F-59BC-4CB9-8D25-266ABEEA99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218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931717-C259-4B47-A3A1-8F0B447282EA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06A7D-7470-44AB-B34C-8D8D7A3560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8046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906A7D-7470-44AB-B34C-8D8D7A3560B7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994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chemeClr val="accent1">
                <a:lumMod val="45000"/>
                <a:lumOff val="55000"/>
              </a:schemeClr>
            </a:gs>
            <a:gs pos="77000">
              <a:schemeClr val="accent5"/>
            </a:gs>
            <a:gs pos="60500">
              <a:schemeClr val="accent1"/>
            </a:gs>
            <a:gs pos="88000">
              <a:schemeClr val="accent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5">
                    <a:lumMod val="75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636912"/>
            <a:ext cx="5040560" cy="370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6657209"/>
              </p:ext>
            </p:extLst>
          </p:nvPr>
        </p:nvGraphicFramePr>
        <p:xfrm>
          <a:off x="1511660" y="1916832"/>
          <a:ext cx="7092788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104449"/>
              </p:ext>
            </p:extLst>
          </p:nvPr>
        </p:nvGraphicFramePr>
        <p:xfrm>
          <a:off x="1331640" y="1700808"/>
          <a:ext cx="6995120" cy="4156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9279738"/>
              </p:ext>
            </p:extLst>
          </p:nvPr>
        </p:nvGraphicFramePr>
        <p:xfrm>
          <a:off x="498764" y="1600200"/>
          <a:ext cx="8188036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117</Words>
  <Application>Microsoft Office PowerPoint</Application>
  <PresentationFormat>如螢幕大小 (4:3)</PresentationFormat>
  <Paragraphs>22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2021-12-07T04:00:23Z</dcterms:modified>
</cp:coreProperties>
</file>