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B05079-DD28-4E90-9A9D-E7EF83987679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6F7604D-8130-48E7-A132-2F823FBE30C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8B9132B-D007-4961-8198-23B045EBABBD}" type="parTrans" cxnId="{C09BED38-E232-4D1D-9F15-8E89407915A8}">
      <dgm:prSet/>
      <dgm:spPr/>
      <dgm:t>
        <a:bodyPr/>
        <a:lstStyle/>
        <a:p>
          <a:endParaRPr lang="zh-TW" altLang="en-US"/>
        </a:p>
      </dgm:t>
    </dgm:pt>
    <dgm:pt modelId="{5E1F2C65-803C-497B-8CF0-AD7F7D1C7295}" type="sibTrans" cxnId="{C09BED38-E232-4D1D-9F15-8E89407915A8}">
      <dgm:prSet/>
      <dgm:spPr/>
      <dgm:t>
        <a:bodyPr/>
        <a:lstStyle/>
        <a:p>
          <a:endParaRPr lang="zh-TW" altLang="en-US"/>
        </a:p>
      </dgm:t>
    </dgm:pt>
    <dgm:pt modelId="{13652450-44E8-49A1-AF65-75CDEDAB56C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DD3B9C9-B550-4174-ABB2-B909C3D695CC}" type="parTrans" cxnId="{A7507FE0-69B9-44C0-A7CE-DF22E6CFE352}">
      <dgm:prSet/>
      <dgm:spPr/>
      <dgm:t>
        <a:bodyPr/>
        <a:lstStyle/>
        <a:p>
          <a:endParaRPr lang="zh-TW" altLang="en-US"/>
        </a:p>
      </dgm:t>
    </dgm:pt>
    <dgm:pt modelId="{ED4A82B6-B5BD-4C6E-9D30-E668B4FB5698}" type="sibTrans" cxnId="{A7507FE0-69B9-44C0-A7CE-DF22E6CFE352}">
      <dgm:prSet/>
      <dgm:spPr/>
      <dgm:t>
        <a:bodyPr/>
        <a:lstStyle/>
        <a:p>
          <a:endParaRPr lang="zh-TW" altLang="en-US"/>
        </a:p>
      </dgm:t>
    </dgm:pt>
    <dgm:pt modelId="{503BA5DC-C360-4467-BE54-2A704638DE46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AFC5A77-7498-4932-9101-7CB99DA41D7F}" type="parTrans" cxnId="{E17D17ED-6BE4-409B-94AB-099862CF07BC}">
      <dgm:prSet/>
      <dgm:spPr/>
      <dgm:t>
        <a:bodyPr/>
        <a:lstStyle/>
        <a:p>
          <a:endParaRPr lang="zh-TW" altLang="en-US"/>
        </a:p>
      </dgm:t>
    </dgm:pt>
    <dgm:pt modelId="{45D19D3F-1CC6-4A90-A783-3D5CFF3EB024}" type="sibTrans" cxnId="{E17D17ED-6BE4-409B-94AB-099862CF07BC}">
      <dgm:prSet/>
      <dgm:spPr/>
      <dgm:t>
        <a:bodyPr/>
        <a:lstStyle/>
        <a:p>
          <a:endParaRPr lang="zh-TW" altLang="en-US"/>
        </a:p>
      </dgm:t>
    </dgm:pt>
    <dgm:pt modelId="{56566AB8-599A-403A-8D39-5C253C0A94F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3F8E0725-D8B5-42EC-95C9-DA0225285705}" type="parTrans" cxnId="{B86978E7-F973-4DB9-BB40-BB7AF76CDF44}">
      <dgm:prSet/>
      <dgm:spPr/>
      <dgm:t>
        <a:bodyPr/>
        <a:lstStyle/>
        <a:p>
          <a:endParaRPr lang="zh-TW" altLang="en-US"/>
        </a:p>
      </dgm:t>
    </dgm:pt>
    <dgm:pt modelId="{C76A419C-A224-4B78-BD56-D10F875E92A7}" type="sibTrans" cxnId="{B86978E7-F973-4DB9-BB40-BB7AF76CDF44}">
      <dgm:prSet/>
      <dgm:spPr/>
      <dgm:t>
        <a:bodyPr/>
        <a:lstStyle/>
        <a:p>
          <a:endParaRPr lang="zh-TW" altLang="en-US"/>
        </a:p>
      </dgm:t>
    </dgm:pt>
    <dgm:pt modelId="{389FF868-AFC2-4957-81E7-5F375F44E7D6}" type="pres">
      <dgm:prSet presAssocID="{DBB05079-DD28-4E90-9A9D-E7EF8398767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1705DDA-F076-4501-BB99-3B90F4F74674}" type="pres">
      <dgm:prSet presAssocID="{DBB05079-DD28-4E90-9A9D-E7EF83987679}" presName="fgShape" presStyleLbl="fgShp" presStyleIdx="0" presStyleCnt="1"/>
      <dgm:spPr/>
    </dgm:pt>
    <dgm:pt modelId="{7143D0D6-E4E5-4577-8003-DE62D9793558}" type="pres">
      <dgm:prSet presAssocID="{DBB05079-DD28-4E90-9A9D-E7EF83987679}" presName="linComp" presStyleCnt="0"/>
      <dgm:spPr/>
    </dgm:pt>
    <dgm:pt modelId="{4CE917AE-3914-4B12-BEFB-598078BDEDE9}" type="pres">
      <dgm:prSet presAssocID="{66F7604D-8130-48E7-A132-2F823FBE30CD}" presName="compNode" presStyleCnt="0"/>
      <dgm:spPr/>
    </dgm:pt>
    <dgm:pt modelId="{06DDF839-5E63-4446-AA4B-69721746C05A}" type="pres">
      <dgm:prSet presAssocID="{66F7604D-8130-48E7-A132-2F823FBE30C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1313D04-C81B-4D08-A6F5-785B3F99015B}" type="pres">
      <dgm:prSet presAssocID="{66F7604D-8130-48E7-A132-2F823FBE30C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F666EA-AF1B-46D7-AD20-2A2D6AF0383B}" type="pres">
      <dgm:prSet presAssocID="{66F7604D-8130-48E7-A132-2F823FBE30CD}" presName="invisiNode" presStyleLbl="node1" presStyleIdx="0" presStyleCnt="4"/>
      <dgm:spPr/>
    </dgm:pt>
    <dgm:pt modelId="{2A964A86-0FFC-4947-97D9-E35A3D9F89F3}" type="pres">
      <dgm:prSet presAssocID="{66F7604D-8130-48E7-A132-2F823FBE30C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CFD1180-0E85-4360-9215-FA2196A9D0D8}" type="pres">
      <dgm:prSet presAssocID="{5E1F2C65-803C-497B-8CF0-AD7F7D1C729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83D301E-E6E6-4AFC-AA6E-40C00797AEDF}" type="pres">
      <dgm:prSet presAssocID="{13652450-44E8-49A1-AF65-75CDEDAB56CF}" presName="compNode" presStyleCnt="0"/>
      <dgm:spPr/>
    </dgm:pt>
    <dgm:pt modelId="{1673539D-840F-4715-AFE7-C5627C36D140}" type="pres">
      <dgm:prSet presAssocID="{13652450-44E8-49A1-AF65-75CDEDAB56C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56EA29E-D073-4C10-9F06-A4593B87B87D}" type="pres">
      <dgm:prSet presAssocID="{13652450-44E8-49A1-AF65-75CDEDAB56C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12DB3A-7FC2-46A5-9B9A-E2BAAEFE3B8D}" type="pres">
      <dgm:prSet presAssocID="{13652450-44E8-49A1-AF65-75CDEDAB56CF}" presName="invisiNode" presStyleLbl="node1" presStyleIdx="1" presStyleCnt="4"/>
      <dgm:spPr/>
    </dgm:pt>
    <dgm:pt modelId="{8D6098FD-4D96-4A33-8F9A-33090AA63134}" type="pres">
      <dgm:prSet presAssocID="{13652450-44E8-49A1-AF65-75CDEDAB56C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521DF86-2A0A-43FE-8A37-7448EB8438F0}" type="pres">
      <dgm:prSet presAssocID="{ED4A82B6-B5BD-4C6E-9D30-E668B4FB569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B2EB0FC-2804-4125-8B80-3CD490D61ADC}" type="pres">
      <dgm:prSet presAssocID="{503BA5DC-C360-4467-BE54-2A704638DE46}" presName="compNode" presStyleCnt="0"/>
      <dgm:spPr/>
    </dgm:pt>
    <dgm:pt modelId="{79BBEB92-B6BF-486E-9E29-C61162AC44B4}" type="pres">
      <dgm:prSet presAssocID="{503BA5DC-C360-4467-BE54-2A704638DE4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C247EF9-E7D9-4E53-B116-8A0DC7CE0F85}" type="pres">
      <dgm:prSet presAssocID="{503BA5DC-C360-4467-BE54-2A704638DE4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67BE0C-BA88-4E18-8B64-CB2210F082A2}" type="pres">
      <dgm:prSet presAssocID="{503BA5DC-C360-4467-BE54-2A704638DE46}" presName="invisiNode" presStyleLbl="node1" presStyleIdx="2" presStyleCnt="4"/>
      <dgm:spPr/>
    </dgm:pt>
    <dgm:pt modelId="{8DB27CE7-D4E5-41D3-92E7-C600C2A8C49C}" type="pres">
      <dgm:prSet presAssocID="{503BA5DC-C360-4467-BE54-2A704638DE4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8AA4374-9B94-470D-A3AC-218CE5F66020}" type="pres">
      <dgm:prSet presAssocID="{45D19D3F-1CC6-4A90-A783-3D5CFF3EB02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24E034C-7B50-4570-87EE-70CF0F1E1AEC}" type="pres">
      <dgm:prSet presAssocID="{56566AB8-599A-403A-8D39-5C253C0A94F5}" presName="compNode" presStyleCnt="0"/>
      <dgm:spPr/>
    </dgm:pt>
    <dgm:pt modelId="{F4B85664-5233-477D-9E42-56EE3EF0C6EF}" type="pres">
      <dgm:prSet presAssocID="{56566AB8-599A-403A-8D39-5C253C0A94F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7CCB6E0-41CB-4492-8BA7-4225DC845F92}" type="pres">
      <dgm:prSet presAssocID="{56566AB8-599A-403A-8D39-5C253C0A94F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41AE71-72AC-4B14-A374-CA51AA0C76C3}" type="pres">
      <dgm:prSet presAssocID="{56566AB8-599A-403A-8D39-5C253C0A94F5}" presName="invisiNode" presStyleLbl="node1" presStyleIdx="3" presStyleCnt="4"/>
      <dgm:spPr/>
    </dgm:pt>
    <dgm:pt modelId="{EE474B58-E2AB-41F9-83B9-3EBA2E7C8FDF}" type="pres">
      <dgm:prSet presAssocID="{56566AB8-599A-403A-8D39-5C253C0A94F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37DEE00-F7FB-4010-8DDE-B4058CB66F2F}" type="presOf" srcId="{56566AB8-599A-403A-8D39-5C253C0A94F5}" destId="{87CCB6E0-41CB-4492-8BA7-4225DC845F92}" srcOrd="1" destOrd="0" presId="urn:microsoft.com/office/officeart/2005/8/layout/hList7"/>
    <dgm:cxn modelId="{E17D17ED-6BE4-409B-94AB-099862CF07BC}" srcId="{DBB05079-DD28-4E90-9A9D-E7EF83987679}" destId="{503BA5DC-C360-4467-BE54-2A704638DE46}" srcOrd="2" destOrd="0" parTransId="{4AFC5A77-7498-4932-9101-7CB99DA41D7F}" sibTransId="{45D19D3F-1CC6-4A90-A783-3D5CFF3EB024}"/>
    <dgm:cxn modelId="{F37CE6F1-6306-481F-B492-959322AE2B90}" type="presOf" srcId="{503BA5DC-C360-4467-BE54-2A704638DE46}" destId="{79BBEB92-B6BF-486E-9E29-C61162AC44B4}" srcOrd="0" destOrd="0" presId="urn:microsoft.com/office/officeart/2005/8/layout/hList7"/>
    <dgm:cxn modelId="{44CF3B67-5051-4672-8F1B-14196129B10B}" type="presOf" srcId="{56566AB8-599A-403A-8D39-5C253C0A94F5}" destId="{F4B85664-5233-477D-9E42-56EE3EF0C6EF}" srcOrd="0" destOrd="0" presId="urn:microsoft.com/office/officeart/2005/8/layout/hList7"/>
    <dgm:cxn modelId="{94A4FBB6-F537-4E97-B62C-0A3C6FCD6091}" type="presOf" srcId="{45D19D3F-1CC6-4A90-A783-3D5CFF3EB024}" destId="{F8AA4374-9B94-470D-A3AC-218CE5F66020}" srcOrd="0" destOrd="0" presId="urn:microsoft.com/office/officeart/2005/8/layout/hList7"/>
    <dgm:cxn modelId="{B86978E7-F973-4DB9-BB40-BB7AF76CDF44}" srcId="{DBB05079-DD28-4E90-9A9D-E7EF83987679}" destId="{56566AB8-599A-403A-8D39-5C253C0A94F5}" srcOrd="3" destOrd="0" parTransId="{3F8E0725-D8B5-42EC-95C9-DA0225285705}" sibTransId="{C76A419C-A224-4B78-BD56-D10F875E92A7}"/>
    <dgm:cxn modelId="{F8FAE782-7E9C-495E-900B-2380251D049C}" type="presOf" srcId="{13652450-44E8-49A1-AF65-75CDEDAB56CF}" destId="{D56EA29E-D073-4C10-9F06-A4593B87B87D}" srcOrd="1" destOrd="0" presId="urn:microsoft.com/office/officeart/2005/8/layout/hList7"/>
    <dgm:cxn modelId="{EA4501EF-F9AA-4B8E-8ABA-D3C2B116E808}" type="presOf" srcId="{66F7604D-8130-48E7-A132-2F823FBE30CD}" destId="{06DDF839-5E63-4446-AA4B-69721746C05A}" srcOrd="0" destOrd="0" presId="urn:microsoft.com/office/officeart/2005/8/layout/hList7"/>
    <dgm:cxn modelId="{4CB22C57-676A-42EE-91FA-99E9AC83BEFA}" type="presOf" srcId="{DBB05079-DD28-4E90-9A9D-E7EF83987679}" destId="{389FF868-AFC2-4957-81E7-5F375F44E7D6}" srcOrd="0" destOrd="0" presId="urn:microsoft.com/office/officeart/2005/8/layout/hList7"/>
    <dgm:cxn modelId="{3764163B-A052-4ABC-9FB4-4CD4F62C20EE}" type="presOf" srcId="{5E1F2C65-803C-497B-8CF0-AD7F7D1C7295}" destId="{FCFD1180-0E85-4360-9215-FA2196A9D0D8}" srcOrd="0" destOrd="0" presId="urn:microsoft.com/office/officeart/2005/8/layout/hList7"/>
    <dgm:cxn modelId="{C3B5157C-F703-49E4-A023-CC748A824B28}" type="presOf" srcId="{503BA5DC-C360-4467-BE54-2A704638DE46}" destId="{BC247EF9-E7D9-4E53-B116-8A0DC7CE0F85}" srcOrd="1" destOrd="0" presId="urn:microsoft.com/office/officeart/2005/8/layout/hList7"/>
    <dgm:cxn modelId="{91F1C4E0-7B72-4EFF-9761-4DBA34B19B49}" type="presOf" srcId="{ED4A82B6-B5BD-4C6E-9D30-E668B4FB5698}" destId="{7521DF86-2A0A-43FE-8A37-7448EB8438F0}" srcOrd="0" destOrd="0" presId="urn:microsoft.com/office/officeart/2005/8/layout/hList7"/>
    <dgm:cxn modelId="{20A860E7-A21A-42E7-8F61-4B3B5D90D357}" type="presOf" srcId="{66F7604D-8130-48E7-A132-2F823FBE30CD}" destId="{71313D04-C81B-4D08-A6F5-785B3F99015B}" srcOrd="1" destOrd="0" presId="urn:microsoft.com/office/officeart/2005/8/layout/hList7"/>
    <dgm:cxn modelId="{A7507FE0-69B9-44C0-A7CE-DF22E6CFE352}" srcId="{DBB05079-DD28-4E90-9A9D-E7EF83987679}" destId="{13652450-44E8-49A1-AF65-75CDEDAB56CF}" srcOrd="1" destOrd="0" parTransId="{DDD3B9C9-B550-4174-ABB2-B909C3D695CC}" sibTransId="{ED4A82B6-B5BD-4C6E-9D30-E668B4FB5698}"/>
    <dgm:cxn modelId="{2020E99D-B5BE-4269-91B9-6C9919C12E69}" type="presOf" srcId="{13652450-44E8-49A1-AF65-75CDEDAB56CF}" destId="{1673539D-840F-4715-AFE7-C5627C36D140}" srcOrd="0" destOrd="0" presId="urn:microsoft.com/office/officeart/2005/8/layout/hList7"/>
    <dgm:cxn modelId="{C09BED38-E232-4D1D-9F15-8E89407915A8}" srcId="{DBB05079-DD28-4E90-9A9D-E7EF83987679}" destId="{66F7604D-8130-48E7-A132-2F823FBE30CD}" srcOrd="0" destOrd="0" parTransId="{98B9132B-D007-4961-8198-23B045EBABBD}" sibTransId="{5E1F2C65-803C-497B-8CF0-AD7F7D1C7295}"/>
    <dgm:cxn modelId="{9636DEEF-C7ED-4534-B543-F5EFCB40D495}" type="presParOf" srcId="{389FF868-AFC2-4957-81E7-5F375F44E7D6}" destId="{C1705DDA-F076-4501-BB99-3B90F4F74674}" srcOrd="0" destOrd="0" presId="urn:microsoft.com/office/officeart/2005/8/layout/hList7"/>
    <dgm:cxn modelId="{0B6EA49B-80B8-448C-9B2E-F0042ABE041C}" type="presParOf" srcId="{389FF868-AFC2-4957-81E7-5F375F44E7D6}" destId="{7143D0D6-E4E5-4577-8003-DE62D9793558}" srcOrd="1" destOrd="0" presId="urn:microsoft.com/office/officeart/2005/8/layout/hList7"/>
    <dgm:cxn modelId="{95C254A4-2F01-4382-8791-2B53911F65D7}" type="presParOf" srcId="{7143D0D6-E4E5-4577-8003-DE62D9793558}" destId="{4CE917AE-3914-4B12-BEFB-598078BDEDE9}" srcOrd="0" destOrd="0" presId="urn:microsoft.com/office/officeart/2005/8/layout/hList7"/>
    <dgm:cxn modelId="{0BC70E3A-EE32-4FC2-995B-EAC615A82B2D}" type="presParOf" srcId="{4CE917AE-3914-4B12-BEFB-598078BDEDE9}" destId="{06DDF839-5E63-4446-AA4B-69721746C05A}" srcOrd="0" destOrd="0" presId="urn:microsoft.com/office/officeart/2005/8/layout/hList7"/>
    <dgm:cxn modelId="{CC38899D-A478-437C-972E-F8ADB5040EAB}" type="presParOf" srcId="{4CE917AE-3914-4B12-BEFB-598078BDEDE9}" destId="{71313D04-C81B-4D08-A6F5-785B3F99015B}" srcOrd="1" destOrd="0" presId="urn:microsoft.com/office/officeart/2005/8/layout/hList7"/>
    <dgm:cxn modelId="{679D3F1C-91B4-40D6-8649-F91C61509BF6}" type="presParOf" srcId="{4CE917AE-3914-4B12-BEFB-598078BDEDE9}" destId="{21F666EA-AF1B-46D7-AD20-2A2D6AF0383B}" srcOrd="2" destOrd="0" presId="urn:microsoft.com/office/officeart/2005/8/layout/hList7"/>
    <dgm:cxn modelId="{9CA2E461-B26E-4796-BEBF-A3D62763CA57}" type="presParOf" srcId="{4CE917AE-3914-4B12-BEFB-598078BDEDE9}" destId="{2A964A86-0FFC-4947-97D9-E35A3D9F89F3}" srcOrd="3" destOrd="0" presId="urn:microsoft.com/office/officeart/2005/8/layout/hList7"/>
    <dgm:cxn modelId="{574BEFE8-4C69-4677-8378-463845A82933}" type="presParOf" srcId="{7143D0D6-E4E5-4577-8003-DE62D9793558}" destId="{FCFD1180-0E85-4360-9215-FA2196A9D0D8}" srcOrd="1" destOrd="0" presId="urn:microsoft.com/office/officeart/2005/8/layout/hList7"/>
    <dgm:cxn modelId="{FD40B1C6-B3BE-4D79-8008-3440DBBB8310}" type="presParOf" srcId="{7143D0D6-E4E5-4577-8003-DE62D9793558}" destId="{A83D301E-E6E6-4AFC-AA6E-40C00797AEDF}" srcOrd="2" destOrd="0" presId="urn:microsoft.com/office/officeart/2005/8/layout/hList7"/>
    <dgm:cxn modelId="{A21B149D-8DEF-4391-933D-973BA5080307}" type="presParOf" srcId="{A83D301E-E6E6-4AFC-AA6E-40C00797AEDF}" destId="{1673539D-840F-4715-AFE7-C5627C36D140}" srcOrd="0" destOrd="0" presId="urn:microsoft.com/office/officeart/2005/8/layout/hList7"/>
    <dgm:cxn modelId="{A90DFC7E-8B36-41AE-AB93-6684EB626322}" type="presParOf" srcId="{A83D301E-E6E6-4AFC-AA6E-40C00797AEDF}" destId="{D56EA29E-D073-4C10-9F06-A4593B87B87D}" srcOrd="1" destOrd="0" presId="urn:microsoft.com/office/officeart/2005/8/layout/hList7"/>
    <dgm:cxn modelId="{67F2457D-B011-4790-BCBE-608E2B39B6F5}" type="presParOf" srcId="{A83D301E-E6E6-4AFC-AA6E-40C00797AEDF}" destId="{5D12DB3A-7FC2-46A5-9B9A-E2BAAEFE3B8D}" srcOrd="2" destOrd="0" presId="urn:microsoft.com/office/officeart/2005/8/layout/hList7"/>
    <dgm:cxn modelId="{90567ED0-947F-4393-83B1-DB56CE341D8F}" type="presParOf" srcId="{A83D301E-E6E6-4AFC-AA6E-40C00797AEDF}" destId="{8D6098FD-4D96-4A33-8F9A-33090AA63134}" srcOrd="3" destOrd="0" presId="urn:microsoft.com/office/officeart/2005/8/layout/hList7"/>
    <dgm:cxn modelId="{6435EC2F-D2C4-47CF-876B-DD8D09C4F44D}" type="presParOf" srcId="{7143D0D6-E4E5-4577-8003-DE62D9793558}" destId="{7521DF86-2A0A-43FE-8A37-7448EB8438F0}" srcOrd="3" destOrd="0" presId="urn:microsoft.com/office/officeart/2005/8/layout/hList7"/>
    <dgm:cxn modelId="{7562978D-B4FB-4ED3-A9C3-B36A9FD35ED9}" type="presParOf" srcId="{7143D0D6-E4E5-4577-8003-DE62D9793558}" destId="{4B2EB0FC-2804-4125-8B80-3CD490D61ADC}" srcOrd="4" destOrd="0" presId="urn:microsoft.com/office/officeart/2005/8/layout/hList7"/>
    <dgm:cxn modelId="{F4C76D80-3046-40E7-9B78-BDFEEBD2A637}" type="presParOf" srcId="{4B2EB0FC-2804-4125-8B80-3CD490D61ADC}" destId="{79BBEB92-B6BF-486E-9E29-C61162AC44B4}" srcOrd="0" destOrd="0" presId="urn:microsoft.com/office/officeart/2005/8/layout/hList7"/>
    <dgm:cxn modelId="{6F38ABB8-3B62-4D55-9EE9-C3E85D6D92BE}" type="presParOf" srcId="{4B2EB0FC-2804-4125-8B80-3CD490D61ADC}" destId="{BC247EF9-E7D9-4E53-B116-8A0DC7CE0F85}" srcOrd="1" destOrd="0" presId="urn:microsoft.com/office/officeart/2005/8/layout/hList7"/>
    <dgm:cxn modelId="{741D7F05-16E7-4105-A424-05AC19438243}" type="presParOf" srcId="{4B2EB0FC-2804-4125-8B80-3CD490D61ADC}" destId="{F267BE0C-BA88-4E18-8B64-CB2210F082A2}" srcOrd="2" destOrd="0" presId="urn:microsoft.com/office/officeart/2005/8/layout/hList7"/>
    <dgm:cxn modelId="{A03B6EA7-B91A-4B04-A33B-7B774E1C38DF}" type="presParOf" srcId="{4B2EB0FC-2804-4125-8B80-3CD490D61ADC}" destId="{8DB27CE7-D4E5-41D3-92E7-C600C2A8C49C}" srcOrd="3" destOrd="0" presId="urn:microsoft.com/office/officeart/2005/8/layout/hList7"/>
    <dgm:cxn modelId="{87D6B23F-42CE-441A-AD21-37E7F63DBAF2}" type="presParOf" srcId="{7143D0D6-E4E5-4577-8003-DE62D9793558}" destId="{F8AA4374-9B94-470D-A3AC-218CE5F66020}" srcOrd="5" destOrd="0" presId="urn:microsoft.com/office/officeart/2005/8/layout/hList7"/>
    <dgm:cxn modelId="{4BB5AF34-C635-41AB-852A-D0D4FF77F52E}" type="presParOf" srcId="{7143D0D6-E4E5-4577-8003-DE62D9793558}" destId="{F24E034C-7B50-4570-87EE-70CF0F1E1AEC}" srcOrd="6" destOrd="0" presId="urn:microsoft.com/office/officeart/2005/8/layout/hList7"/>
    <dgm:cxn modelId="{971F8AC5-0C1B-4184-AF0D-B2423FF16458}" type="presParOf" srcId="{F24E034C-7B50-4570-87EE-70CF0F1E1AEC}" destId="{F4B85664-5233-477D-9E42-56EE3EF0C6EF}" srcOrd="0" destOrd="0" presId="urn:microsoft.com/office/officeart/2005/8/layout/hList7"/>
    <dgm:cxn modelId="{B1342828-486F-4EE4-AF02-BEF530FE0AB7}" type="presParOf" srcId="{F24E034C-7B50-4570-87EE-70CF0F1E1AEC}" destId="{87CCB6E0-41CB-4492-8BA7-4225DC845F92}" srcOrd="1" destOrd="0" presId="urn:microsoft.com/office/officeart/2005/8/layout/hList7"/>
    <dgm:cxn modelId="{357E2CF1-D8DC-4031-9498-9F0A131888EB}" type="presParOf" srcId="{F24E034C-7B50-4570-87EE-70CF0F1E1AEC}" destId="{E541AE71-72AC-4B14-A374-CA51AA0C76C3}" srcOrd="2" destOrd="0" presId="urn:microsoft.com/office/officeart/2005/8/layout/hList7"/>
    <dgm:cxn modelId="{A3FB2EFC-35F9-4916-AE06-DD9C0E37D657}" type="presParOf" srcId="{F24E034C-7B50-4570-87EE-70CF0F1E1AEC}" destId="{EE474B58-E2AB-41F9-83B9-3EBA2E7C8FD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5204E1-EF59-47BB-AC20-098B37AA1FA4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AE06222-3987-4A77-9B33-3201DE139CBE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D7833EB2-CF8F-44A4-836A-A87CFFB46741}" type="parTrans" cxnId="{652A8B2F-4A83-48BC-9F61-83E9CA0A843A}">
      <dgm:prSet/>
      <dgm:spPr/>
      <dgm:t>
        <a:bodyPr/>
        <a:lstStyle/>
        <a:p>
          <a:endParaRPr lang="zh-TW" altLang="en-US"/>
        </a:p>
      </dgm:t>
    </dgm:pt>
    <dgm:pt modelId="{DA6A9538-A51F-4E89-8811-27A75BC8FD7D}" type="sibTrans" cxnId="{652A8B2F-4A83-48BC-9F61-83E9CA0A843A}">
      <dgm:prSet/>
      <dgm:spPr/>
      <dgm:t>
        <a:bodyPr/>
        <a:lstStyle/>
        <a:p>
          <a:endParaRPr lang="zh-TW" altLang="en-US"/>
        </a:p>
      </dgm:t>
    </dgm:pt>
    <dgm:pt modelId="{01A8721E-EE58-40E5-B31F-50E2A1C9E5A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6D01E60-4399-47F4-9551-F6A1DBD71824}" type="parTrans" cxnId="{59B31DED-EB1C-46CD-9FC3-7AD18EF12706}">
      <dgm:prSet/>
      <dgm:spPr/>
      <dgm:t>
        <a:bodyPr/>
        <a:lstStyle/>
        <a:p>
          <a:endParaRPr lang="zh-TW" altLang="en-US"/>
        </a:p>
      </dgm:t>
    </dgm:pt>
    <dgm:pt modelId="{F5A19A59-E41A-48DE-8AC2-C76D5647B456}" type="sibTrans" cxnId="{59B31DED-EB1C-46CD-9FC3-7AD18EF12706}">
      <dgm:prSet/>
      <dgm:spPr/>
      <dgm:t>
        <a:bodyPr/>
        <a:lstStyle/>
        <a:p>
          <a:endParaRPr lang="zh-TW" altLang="en-US"/>
        </a:p>
      </dgm:t>
    </dgm:pt>
    <dgm:pt modelId="{05FBA4FC-FE68-45DD-B1B6-5F0651ED1CF2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D7CFD796-4036-43C8-A178-B2A0FCC98590}" type="parTrans" cxnId="{82B18F00-7E55-4E83-80E5-29EB6A32AD59}">
      <dgm:prSet/>
      <dgm:spPr/>
      <dgm:t>
        <a:bodyPr/>
        <a:lstStyle/>
        <a:p>
          <a:endParaRPr lang="zh-TW" altLang="en-US"/>
        </a:p>
      </dgm:t>
    </dgm:pt>
    <dgm:pt modelId="{6A0124AD-7B04-4E4A-9A42-CAB61EDDB06B}" type="sibTrans" cxnId="{82B18F00-7E55-4E83-80E5-29EB6A32AD59}">
      <dgm:prSet/>
      <dgm:spPr/>
      <dgm:t>
        <a:bodyPr/>
        <a:lstStyle/>
        <a:p>
          <a:endParaRPr lang="zh-TW" altLang="en-US"/>
        </a:p>
      </dgm:t>
    </dgm:pt>
    <dgm:pt modelId="{E02253CE-1BD7-4F41-AD98-245C8D5839B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BC16251-B3AE-4274-B15E-1F342EC0E836}" type="parTrans" cxnId="{665F4DB0-A2A8-4D09-A6C7-253E23A57CB7}">
      <dgm:prSet/>
      <dgm:spPr/>
      <dgm:t>
        <a:bodyPr/>
        <a:lstStyle/>
        <a:p>
          <a:endParaRPr lang="zh-TW" altLang="en-US"/>
        </a:p>
      </dgm:t>
    </dgm:pt>
    <dgm:pt modelId="{01730E4F-F9DF-4363-B593-9508AE3FB053}" type="sibTrans" cxnId="{665F4DB0-A2A8-4D09-A6C7-253E23A57CB7}">
      <dgm:prSet/>
      <dgm:spPr/>
      <dgm:t>
        <a:bodyPr/>
        <a:lstStyle/>
        <a:p>
          <a:endParaRPr lang="zh-TW" altLang="en-US"/>
        </a:p>
      </dgm:t>
    </dgm:pt>
    <dgm:pt modelId="{73B09D93-3405-4D2D-90D3-FD02ACC746F1}" type="pres">
      <dgm:prSet presAssocID="{245204E1-EF59-47BB-AC20-098B37AA1FA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5FE57EBD-0F67-4F82-B04D-880801949144}" type="pres">
      <dgm:prSet presAssocID="{7AE06222-3987-4A77-9B33-3201DE139CBE}" presName="composite" presStyleCnt="0"/>
      <dgm:spPr/>
      <dgm:t>
        <a:bodyPr/>
        <a:lstStyle/>
        <a:p>
          <a:endParaRPr lang="zh-TW" altLang="en-US"/>
        </a:p>
      </dgm:t>
    </dgm:pt>
    <dgm:pt modelId="{D27A9BE2-8264-47CB-9BB3-1E756C5DCF4F}" type="pres">
      <dgm:prSet presAssocID="{7AE06222-3987-4A77-9B33-3201DE139CB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7CFEDB-A1AE-434A-9EC9-63B156599B36}" type="pres">
      <dgm:prSet presAssocID="{7AE06222-3987-4A77-9B33-3201DE139CB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F056BA5-5BA5-455D-BA5D-D17C1D64FAC1}" type="pres">
      <dgm:prSet presAssocID="{7AE06222-3987-4A77-9B33-3201DE139CB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0A2976-AFE8-4ADA-9459-BF7DB15BCAF9}" type="pres">
      <dgm:prSet presAssocID="{DA6A9538-A51F-4E89-8811-27A75BC8FD7D}" presName="sibTrans" presStyleCnt="0"/>
      <dgm:spPr/>
      <dgm:t>
        <a:bodyPr/>
        <a:lstStyle/>
        <a:p>
          <a:endParaRPr lang="zh-TW" altLang="en-US"/>
        </a:p>
      </dgm:t>
    </dgm:pt>
    <dgm:pt modelId="{83E6B999-EA54-4EF9-AFEA-87766CEE092A}" type="pres">
      <dgm:prSet presAssocID="{05FBA4FC-FE68-45DD-B1B6-5F0651ED1CF2}" presName="composite" presStyleCnt="0"/>
      <dgm:spPr/>
      <dgm:t>
        <a:bodyPr/>
        <a:lstStyle/>
        <a:p>
          <a:endParaRPr lang="zh-TW" altLang="en-US"/>
        </a:p>
      </dgm:t>
    </dgm:pt>
    <dgm:pt modelId="{C28D7F45-A88A-4AC4-B645-96702293E930}" type="pres">
      <dgm:prSet presAssocID="{05FBA4FC-FE68-45DD-B1B6-5F0651ED1CF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63EBEE-023D-469D-AB85-CE483E93EE06}" type="pres">
      <dgm:prSet presAssocID="{05FBA4FC-FE68-45DD-B1B6-5F0651ED1CF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706C54A-43D7-44BB-A2AC-66997F342D72}" type="pres">
      <dgm:prSet presAssocID="{05FBA4FC-FE68-45DD-B1B6-5F0651ED1CF2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52A8B2F-4A83-48BC-9F61-83E9CA0A843A}" srcId="{245204E1-EF59-47BB-AC20-098B37AA1FA4}" destId="{7AE06222-3987-4A77-9B33-3201DE139CBE}" srcOrd="0" destOrd="0" parTransId="{D7833EB2-CF8F-44A4-836A-A87CFFB46741}" sibTransId="{DA6A9538-A51F-4E89-8811-27A75BC8FD7D}"/>
    <dgm:cxn modelId="{8810ACA0-E0CB-4E5D-835E-A3F0B2A1BE71}" type="presOf" srcId="{01A8721E-EE58-40E5-B31F-50E2A1C9E5AC}" destId="{AF056BA5-5BA5-455D-BA5D-D17C1D64FAC1}" srcOrd="0" destOrd="0" presId="urn:microsoft.com/office/officeart/2008/layout/TitledPictureBlocks"/>
    <dgm:cxn modelId="{2E120C87-BD54-4F99-B25C-A429FF3FA185}" type="presOf" srcId="{E02253CE-1BD7-4F41-AD98-245C8D5839B4}" destId="{D706C54A-43D7-44BB-A2AC-66997F342D72}" srcOrd="0" destOrd="0" presId="urn:microsoft.com/office/officeart/2008/layout/TitledPictureBlocks"/>
    <dgm:cxn modelId="{82B18F00-7E55-4E83-80E5-29EB6A32AD59}" srcId="{245204E1-EF59-47BB-AC20-098B37AA1FA4}" destId="{05FBA4FC-FE68-45DD-B1B6-5F0651ED1CF2}" srcOrd="1" destOrd="0" parTransId="{D7CFD796-4036-43C8-A178-B2A0FCC98590}" sibTransId="{6A0124AD-7B04-4E4A-9A42-CAB61EDDB06B}"/>
    <dgm:cxn modelId="{717E70FD-7E10-4244-8C46-0B5C745EA542}" type="presOf" srcId="{7AE06222-3987-4A77-9B33-3201DE139CBE}" destId="{D27A9BE2-8264-47CB-9BB3-1E756C5DCF4F}" srcOrd="0" destOrd="0" presId="urn:microsoft.com/office/officeart/2008/layout/TitledPictureBlocks"/>
    <dgm:cxn modelId="{CAFDBDF8-0E10-4A73-8813-6EBF974C52DC}" type="presOf" srcId="{245204E1-EF59-47BB-AC20-098B37AA1FA4}" destId="{73B09D93-3405-4D2D-90D3-FD02ACC746F1}" srcOrd="0" destOrd="0" presId="urn:microsoft.com/office/officeart/2008/layout/TitledPictureBlocks"/>
    <dgm:cxn modelId="{665F4DB0-A2A8-4D09-A6C7-253E23A57CB7}" srcId="{05FBA4FC-FE68-45DD-B1B6-5F0651ED1CF2}" destId="{E02253CE-1BD7-4F41-AD98-245C8D5839B4}" srcOrd="0" destOrd="0" parTransId="{3BC16251-B3AE-4274-B15E-1F342EC0E836}" sibTransId="{01730E4F-F9DF-4363-B593-9508AE3FB053}"/>
    <dgm:cxn modelId="{59B31DED-EB1C-46CD-9FC3-7AD18EF12706}" srcId="{7AE06222-3987-4A77-9B33-3201DE139CBE}" destId="{01A8721E-EE58-40E5-B31F-50E2A1C9E5AC}" srcOrd="0" destOrd="0" parTransId="{B6D01E60-4399-47F4-9551-F6A1DBD71824}" sibTransId="{F5A19A59-E41A-48DE-8AC2-C76D5647B456}"/>
    <dgm:cxn modelId="{15CC6A51-4A13-44B0-8BA3-69915C48CDE9}" type="presOf" srcId="{05FBA4FC-FE68-45DD-B1B6-5F0651ED1CF2}" destId="{C28D7F45-A88A-4AC4-B645-96702293E930}" srcOrd="0" destOrd="0" presId="urn:microsoft.com/office/officeart/2008/layout/TitledPictureBlocks"/>
    <dgm:cxn modelId="{F4B49C64-CA9C-44BB-BEE1-86DC9C720A54}" type="presParOf" srcId="{73B09D93-3405-4D2D-90D3-FD02ACC746F1}" destId="{5FE57EBD-0F67-4F82-B04D-880801949144}" srcOrd="0" destOrd="0" presId="urn:microsoft.com/office/officeart/2008/layout/TitledPictureBlocks"/>
    <dgm:cxn modelId="{8AC8A6B8-5062-437C-8DA7-2BD8B14E46B0}" type="presParOf" srcId="{5FE57EBD-0F67-4F82-B04D-880801949144}" destId="{D27A9BE2-8264-47CB-9BB3-1E756C5DCF4F}" srcOrd="0" destOrd="0" presId="urn:microsoft.com/office/officeart/2008/layout/TitledPictureBlocks"/>
    <dgm:cxn modelId="{1C606DDE-8849-4817-83D6-254AFB6EB566}" type="presParOf" srcId="{5FE57EBD-0F67-4F82-B04D-880801949144}" destId="{277CFEDB-A1AE-434A-9EC9-63B156599B36}" srcOrd="1" destOrd="0" presId="urn:microsoft.com/office/officeart/2008/layout/TitledPictureBlocks"/>
    <dgm:cxn modelId="{8D3B022F-93EA-4A20-B883-5C09359578CB}" type="presParOf" srcId="{5FE57EBD-0F67-4F82-B04D-880801949144}" destId="{AF056BA5-5BA5-455D-BA5D-D17C1D64FAC1}" srcOrd="2" destOrd="0" presId="urn:microsoft.com/office/officeart/2008/layout/TitledPictureBlocks"/>
    <dgm:cxn modelId="{6956C9CB-425A-4078-96E1-7D1A62142B53}" type="presParOf" srcId="{73B09D93-3405-4D2D-90D3-FD02ACC746F1}" destId="{C90A2976-AFE8-4ADA-9459-BF7DB15BCAF9}" srcOrd="1" destOrd="0" presId="urn:microsoft.com/office/officeart/2008/layout/TitledPictureBlocks"/>
    <dgm:cxn modelId="{1633C503-E213-49AD-B384-854801187BD4}" type="presParOf" srcId="{73B09D93-3405-4D2D-90D3-FD02ACC746F1}" destId="{83E6B999-EA54-4EF9-AFEA-87766CEE092A}" srcOrd="2" destOrd="0" presId="urn:microsoft.com/office/officeart/2008/layout/TitledPictureBlocks"/>
    <dgm:cxn modelId="{5EE52183-A07B-4DBB-898B-F2672D6ED921}" type="presParOf" srcId="{83E6B999-EA54-4EF9-AFEA-87766CEE092A}" destId="{C28D7F45-A88A-4AC4-B645-96702293E930}" srcOrd="0" destOrd="0" presId="urn:microsoft.com/office/officeart/2008/layout/TitledPictureBlocks"/>
    <dgm:cxn modelId="{56C687D7-3F13-4A3A-BC48-2CE350AE865A}" type="presParOf" srcId="{83E6B999-EA54-4EF9-AFEA-87766CEE092A}" destId="{A963EBEE-023D-469D-AB85-CE483E93EE06}" srcOrd="1" destOrd="0" presId="urn:microsoft.com/office/officeart/2008/layout/TitledPictureBlocks"/>
    <dgm:cxn modelId="{8A1673D5-AE9D-4ACF-87EE-FF1B937D06FC}" type="presParOf" srcId="{83E6B999-EA54-4EF9-AFEA-87766CEE092A}" destId="{D706C54A-43D7-44BB-A2AC-66997F342D7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D77BAA-6F74-40FB-82DE-72285AC1A68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D3C34C3-9B89-4EAA-81E9-BACBF8D83945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96EA6543-548C-4E3C-B489-F255AD8BA37B}" type="parTrans" cxnId="{3C8475E3-DF44-4F1B-A8B7-C56AB8F2E73D}">
      <dgm:prSet/>
      <dgm:spPr/>
      <dgm:t>
        <a:bodyPr/>
        <a:lstStyle/>
        <a:p>
          <a:endParaRPr lang="zh-TW" altLang="en-US"/>
        </a:p>
      </dgm:t>
    </dgm:pt>
    <dgm:pt modelId="{49051078-B96F-4A8A-AB8F-296402C42E6B}" type="sibTrans" cxnId="{3C8475E3-DF44-4F1B-A8B7-C56AB8F2E73D}">
      <dgm:prSet/>
      <dgm:spPr/>
      <dgm:t>
        <a:bodyPr/>
        <a:lstStyle/>
        <a:p>
          <a:endParaRPr lang="zh-TW" altLang="en-US"/>
        </a:p>
      </dgm:t>
    </dgm:pt>
    <dgm:pt modelId="{8437B64C-0896-4CC8-919F-B7651EF560E1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C6F16CE-0A29-4151-B93C-6C43CC8CC51E}" type="parTrans" cxnId="{F8E212ED-BAA2-4160-AF01-148C631E2A33}">
      <dgm:prSet/>
      <dgm:spPr/>
      <dgm:t>
        <a:bodyPr/>
        <a:lstStyle/>
        <a:p>
          <a:endParaRPr lang="zh-TW" altLang="en-US"/>
        </a:p>
      </dgm:t>
    </dgm:pt>
    <dgm:pt modelId="{ADF858D3-D80C-470C-8A26-4806FD25C5DD}" type="sibTrans" cxnId="{F8E212ED-BAA2-4160-AF01-148C631E2A33}">
      <dgm:prSet/>
      <dgm:spPr/>
      <dgm:t>
        <a:bodyPr/>
        <a:lstStyle/>
        <a:p>
          <a:endParaRPr lang="zh-TW" altLang="en-US"/>
        </a:p>
      </dgm:t>
    </dgm:pt>
    <dgm:pt modelId="{980EDD21-655B-48D6-AD61-62157AF5DB1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977E135-5EA2-45B8-825D-02D265B8D1D0}" type="parTrans" cxnId="{D3F91DEE-6903-49D3-AA62-1C1F686F77B2}">
      <dgm:prSet/>
      <dgm:spPr/>
      <dgm:t>
        <a:bodyPr/>
        <a:lstStyle/>
        <a:p>
          <a:endParaRPr lang="zh-TW" altLang="en-US"/>
        </a:p>
      </dgm:t>
    </dgm:pt>
    <dgm:pt modelId="{BFBC7740-9F3F-4F56-90EC-39066B658436}" type="sibTrans" cxnId="{D3F91DEE-6903-49D3-AA62-1C1F686F77B2}">
      <dgm:prSet/>
      <dgm:spPr/>
      <dgm:t>
        <a:bodyPr/>
        <a:lstStyle/>
        <a:p>
          <a:endParaRPr lang="zh-TW" altLang="en-US"/>
        </a:p>
      </dgm:t>
    </dgm:pt>
    <dgm:pt modelId="{E960F6AF-73B2-497E-9BDF-E99213FA086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52674BB-5477-41F3-A470-AC7A00F90D98}" type="parTrans" cxnId="{0104288C-CDEC-4775-BA23-7A46CD32D2D5}">
      <dgm:prSet/>
      <dgm:spPr/>
      <dgm:t>
        <a:bodyPr/>
        <a:lstStyle/>
        <a:p>
          <a:endParaRPr lang="zh-TW" altLang="en-US"/>
        </a:p>
      </dgm:t>
    </dgm:pt>
    <dgm:pt modelId="{4AEDCC34-B118-4933-8D3E-52FCE289AFCC}" type="sibTrans" cxnId="{0104288C-CDEC-4775-BA23-7A46CD32D2D5}">
      <dgm:prSet/>
      <dgm:spPr/>
      <dgm:t>
        <a:bodyPr/>
        <a:lstStyle/>
        <a:p>
          <a:endParaRPr lang="zh-TW" altLang="en-US"/>
        </a:p>
      </dgm:t>
    </dgm:pt>
    <dgm:pt modelId="{5AC2FE0F-23F9-4F83-9587-4E75B0FB57F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C6B9C42-76FB-48FD-8724-23F803ABF4DC}" type="parTrans" cxnId="{CE830C3E-F595-4548-ADC6-E4175A13491D}">
      <dgm:prSet/>
      <dgm:spPr/>
      <dgm:t>
        <a:bodyPr/>
        <a:lstStyle/>
        <a:p>
          <a:endParaRPr lang="zh-TW" altLang="en-US"/>
        </a:p>
      </dgm:t>
    </dgm:pt>
    <dgm:pt modelId="{CE3740E0-6956-40F6-B4B1-94A414E175A6}" type="sibTrans" cxnId="{CE830C3E-F595-4548-ADC6-E4175A13491D}">
      <dgm:prSet/>
      <dgm:spPr/>
      <dgm:t>
        <a:bodyPr/>
        <a:lstStyle/>
        <a:p>
          <a:endParaRPr lang="zh-TW" altLang="en-US"/>
        </a:p>
      </dgm:t>
    </dgm:pt>
    <dgm:pt modelId="{F1E27F6E-251E-482E-95AF-1609CC22F7E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64D5F0B-342C-4D25-A7D2-F113B77D16C3}" type="parTrans" cxnId="{DE3F62E6-AA3A-4D8C-B8B7-3486CA2D24D2}">
      <dgm:prSet/>
      <dgm:spPr/>
      <dgm:t>
        <a:bodyPr/>
        <a:lstStyle/>
        <a:p>
          <a:endParaRPr lang="zh-TW" altLang="en-US"/>
        </a:p>
      </dgm:t>
    </dgm:pt>
    <dgm:pt modelId="{2EDB29B2-DB36-4EDC-8640-2E7C9ABE46FB}" type="sibTrans" cxnId="{DE3F62E6-AA3A-4D8C-B8B7-3486CA2D24D2}">
      <dgm:prSet/>
      <dgm:spPr/>
      <dgm:t>
        <a:bodyPr/>
        <a:lstStyle/>
        <a:p>
          <a:endParaRPr lang="zh-TW" altLang="en-US"/>
        </a:p>
      </dgm:t>
    </dgm:pt>
    <dgm:pt modelId="{525184B7-363F-4D62-907D-4753F636FB36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</dgm:pt>
    <dgm:pt modelId="{D8E384DB-C50A-4430-984A-7C50D030A6DF}" type="parTrans" cxnId="{15B1A6D2-5FA7-48E8-81DE-804A335D5229}">
      <dgm:prSet/>
      <dgm:spPr/>
      <dgm:t>
        <a:bodyPr/>
        <a:lstStyle/>
        <a:p>
          <a:endParaRPr lang="zh-TW" altLang="en-US"/>
        </a:p>
      </dgm:t>
    </dgm:pt>
    <dgm:pt modelId="{0B5F0ACA-9CCE-4F7F-8199-DABC3BC00D5A}" type="sibTrans" cxnId="{15B1A6D2-5FA7-48E8-81DE-804A335D5229}">
      <dgm:prSet/>
      <dgm:spPr/>
      <dgm:t>
        <a:bodyPr/>
        <a:lstStyle/>
        <a:p>
          <a:endParaRPr lang="zh-TW" altLang="en-US"/>
        </a:p>
      </dgm:t>
    </dgm:pt>
    <dgm:pt modelId="{85084D4D-AE5E-4766-A5CC-09C51AC66EED}">
      <dgm:prSet/>
      <dgm:spPr/>
      <dgm:t>
        <a:bodyPr/>
        <a:lstStyle/>
        <a:p>
          <a:r>
            <a:rPr lang="zh-TW" altLang="en-US" dirty="0"/>
            <a:t>照顧自己，愛護家人！</a:t>
          </a:r>
          <a:endParaRPr lang="zh-TW" altLang="en-US" dirty="0"/>
        </a:p>
      </dgm:t>
    </dgm:pt>
    <dgm:pt modelId="{073C7362-5DC2-447E-BF32-2EF3C0832962}" type="parTrans" cxnId="{D8332947-7375-47B3-9903-E3E9439677CB}">
      <dgm:prSet/>
      <dgm:spPr/>
      <dgm:t>
        <a:bodyPr/>
        <a:lstStyle/>
        <a:p>
          <a:endParaRPr lang="zh-TW" altLang="en-US"/>
        </a:p>
      </dgm:t>
    </dgm:pt>
    <dgm:pt modelId="{08591BCF-A628-46BA-BF41-0630187B5E1D}" type="sibTrans" cxnId="{D8332947-7375-47B3-9903-E3E9439677CB}">
      <dgm:prSet/>
      <dgm:spPr/>
      <dgm:t>
        <a:bodyPr/>
        <a:lstStyle/>
        <a:p>
          <a:endParaRPr lang="zh-TW" altLang="en-US"/>
        </a:p>
      </dgm:t>
    </dgm:pt>
    <dgm:pt modelId="{31EFC263-E78D-47C5-BC86-DA8CEB3C82C4}" type="pres">
      <dgm:prSet presAssocID="{8AD77BAA-6F74-40FB-82DE-72285AC1A68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A80BFC-D535-4434-9220-57440ED314AA}" type="pres">
      <dgm:prSet presAssocID="{8AD77BAA-6F74-40FB-82DE-72285AC1A681}" presName="cycle" presStyleCnt="0"/>
      <dgm:spPr/>
      <dgm:t>
        <a:bodyPr/>
        <a:lstStyle/>
        <a:p>
          <a:endParaRPr lang="zh-TW" altLang="en-US"/>
        </a:p>
      </dgm:t>
    </dgm:pt>
    <dgm:pt modelId="{D01FDC10-9FBC-4A6E-BB95-D43F8370B5A4}" type="pres">
      <dgm:prSet presAssocID="{8AD77BAA-6F74-40FB-82DE-72285AC1A681}" presName="centerShape" presStyleCnt="0"/>
      <dgm:spPr/>
      <dgm:t>
        <a:bodyPr/>
        <a:lstStyle/>
        <a:p>
          <a:endParaRPr lang="zh-TW" altLang="en-US"/>
        </a:p>
      </dgm:t>
    </dgm:pt>
    <dgm:pt modelId="{D8B3E825-DDBB-4B37-99A0-71C3CF65858D}" type="pres">
      <dgm:prSet presAssocID="{8AD77BAA-6F74-40FB-82DE-72285AC1A681}" presName="connSite" presStyleLbl="node1" presStyleIdx="0" presStyleCnt="4"/>
      <dgm:spPr/>
      <dgm:t>
        <a:bodyPr/>
        <a:lstStyle/>
        <a:p>
          <a:endParaRPr lang="zh-TW" altLang="en-US"/>
        </a:p>
      </dgm:t>
    </dgm:pt>
    <dgm:pt modelId="{F76B4559-A17F-4820-9638-76F50521F724}" type="pres">
      <dgm:prSet presAssocID="{8AD77BAA-6F74-40FB-82DE-72285AC1A681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DB1F0D5-F495-4D6B-A990-F47BC971E1E3}" type="pres">
      <dgm:prSet presAssocID="{96EA6543-548C-4E3C-B489-F255AD8BA37B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B358EBDC-16CD-475B-9403-618A6863CEB6}" type="pres">
      <dgm:prSet presAssocID="{0D3C34C3-9B89-4EAA-81E9-BACBF8D83945}" presName="node" presStyleCnt="0"/>
      <dgm:spPr/>
      <dgm:t>
        <a:bodyPr/>
        <a:lstStyle/>
        <a:p>
          <a:endParaRPr lang="zh-TW" altLang="en-US"/>
        </a:p>
      </dgm:t>
    </dgm:pt>
    <dgm:pt modelId="{9F8417B6-911B-4606-8CD7-0EBC21BFDEE5}" type="pres">
      <dgm:prSet presAssocID="{0D3C34C3-9B89-4EAA-81E9-BACBF8D83945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87C0C6-22B5-4C18-9E66-81473A386B3A}" type="pres">
      <dgm:prSet presAssocID="{0D3C34C3-9B89-4EAA-81E9-BACBF8D83945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0FBF7B-E649-482B-A527-1D4D2CE6318C}" type="pres">
      <dgm:prSet presAssocID="{752674BB-5477-41F3-A470-AC7A00F90D98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33461C14-2D33-4CBF-8932-C0936097E126}" type="pres">
      <dgm:prSet presAssocID="{E960F6AF-73B2-497E-9BDF-E99213FA086C}" presName="node" presStyleCnt="0"/>
      <dgm:spPr/>
      <dgm:t>
        <a:bodyPr/>
        <a:lstStyle/>
        <a:p>
          <a:endParaRPr lang="zh-TW" altLang="en-US"/>
        </a:p>
      </dgm:t>
    </dgm:pt>
    <dgm:pt modelId="{8A0A8558-CC48-4B10-82C8-6F937F0A1AC2}" type="pres">
      <dgm:prSet presAssocID="{E960F6AF-73B2-497E-9BDF-E99213FA086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155C35-44CA-4DF3-8CF6-957FA4BA3D23}" type="pres">
      <dgm:prSet presAssocID="{E960F6AF-73B2-497E-9BDF-E99213FA086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E34085-2D4E-4B4A-9193-C7DDEF5BD557}" type="pres">
      <dgm:prSet presAssocID="{D8E384DB-C50A-4430-984A-7C50D030A6DF}" presName="Name25" presStyleLbl="parChTrans1D1" presStyleIdx="2" presStyleCnt="3"/>
      <dgm:spPr/>
    </dgm:pt>
    <dgm:pt modelId="{090BD629-4DE1-43C0-8029-BB63FC924EC4}" type="pres">
      <dgm:prSet presAssocID="{525184B7-363F-4D62-907D-4753F636FB36}" presName="node" presStyleCnt="0"/>
      <dgm:spPr/>
    </dgm:pt>
    <dgm:pt modelId="{E8A07B14-A246-41E8-8587-E447A2CAF805}" type="pres">
      <dgm:prSet presAssocID="{525184B7-363F-4D62-907D-4753F636FB3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A23DC5-CDE5-438D-B04D-9BD7F284C785}" type="pres">
      <dgm:prSet presAssocID="{525184B7-363F-4D62-907D-4753F636FB3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329220E-56CC-4792-8886-9B8B02E9FE48}" type="presOf" srcId="{0D3C34C3-9B89-4EAA-81E9-BACBF8D83945}" destId="{9F8417B6-911B-4606-8CD7-0EBC21BFDEE5}" srcOrd="0" destOrd="0" presId="urn:microsoft.com/office/officeart/2005/8/layout/radial2"/>
    <dgm:cxn modelId="{324909DC-212F-4ADC-8A97-1F6D38D1FE00}" type="presOf" srcId="{96EA6543-548C-4E3C-B489-F255AD8BA37B}" destId="{5DB1F0D5-F495-4D6B-A990-F47BC971E1E3}" srcOrd="0" destOrd="0" presId="urn:microsoft.com/office/officeart/2005/8/layout/radial2"/>
    <dgm:cxn modelId="{D0FB62BD-E577-4F1E-AA1B-C87F5C0E9BC5}" type="presOf" srcId="{525184B7-363F-4D62-907D-4753F636FB36}" destId="{E8A07B14-A246-41E8-8587-E447A2CAF805}" srcOrd="0" destOrd="0" presId="urn:microsoft.com/office/officeart/2005/8/layout/radial2"/>
    <dgm:cxn modelId="{15B1A6D2-5FA7-48E8-81DE-804A335D5229}" srcId="{8AD77BAA-6F74-40FB-82DE-72285AC1A681}" destId="{525184B7-363F-4D62-907D-4753F636FB36}" srcOrd="2" destOrd="0" parTransId="{D8E384DB-C50A-4430-984A-7C50D030A6DF}" sibTransId="{0B5F0ACA-9CCE-4F7F-8199-DABC3BC00D5A}"/>
    <dgm:cxn modelId="{C8DE5D88-6908-4DC9-B7A0-EEB6CA34AC1E}" type="presOf" srcId="{980EDD21-655B-48D6-AD61-62157AF5DB1A}" destId="{8C87C0C6-22B5-4C18-9E66-81473A386B3A}" srcOrd="0" destOrd="1" presId="urn:microsoft.com/office/officeart/2005/8/layout/radial2"/>
    <dgm:cxn modelId="{CE830C3E-F595-4548-ADC6-E4175A13491D}" srcId="{E960F6AF-73B2-497E-9BDF-E99213FA086C}" destId="{5AC2FE0F-23F9-4F83-9587-4E75B0FB57F0}" srcOrd="0" destOrd="0" parTransId="{4C6B9C42-76FB-48FD-8724-23F803ABF4DC}" sibTransId="{CE3740E0-6956-40F6-B4B1-94A414E175A6}"/>
    <dgm:cxn modelId="{89F33F79-4A94-43D1-87C3-CC740F899F0D}" type="presOf" srcId="{8AD77BAA-6F74-40FB-82DE-72285AC1A681}" destId="{31EFC263-E78D-47C5-BC86-DA8CEB3C82C4}" srcOrd="0" destOrd="0" presId="urn:microsoft.com/office/officeart/2005/8/layout/radial2"/>
    <dgm:cxn modelId="{71D07962-C7F1-4AF6-A14D-20B8CB6E8939}" type="presOf" srcId="{E960F6AF-73B2-497E-9BDF-E99213FA086C}" destId="{8A0A8558-CC48-4B10-82C8-6F937F0A1AC2}" srcOrd="0" destOrd="0" presId="urn:microsoft.com/office/officeart/2005/8/layout/radial2"/>
    <dgm:cxn modelId="{D8332947-7375-47B3-9903-E3E9439677CB}" srcId="{525184B7-363F-4D62-907D-4753F636FB36}" destId="{85084D4D-AE5E-4766-A5CC-09C51AC66EED}" srcOrd="0" destOrd="0" parTransId="{073C7362-5DC2-447E-BF32-2EF3C0832962}" sibTransId="{08591BCF-A628-46BA-BF41-0630187B5E1D}"/>
    <dgm:cxn modelId="{1D93CE1A-5F86-476C-8B32-C990BDECE29F}" type="presOf" srcId="{D8E384DB-C50A-4430-984A-7C50D030A6DF}" destId="{0EE34085-2D4E-4B4A-9193-C7DDEF5BD557}" srcOrd="0" destOrd="0" presId="urn:microsoft.com/office/officeart/2005/8/layout/radial2"/>
    <dgm:cxn modelId="{FFE9CC87-0545-4554-88B0-A953BCF139DD}" type="presOf" srcId="{8437B64C-0896-4CC8-919F-B7651EF560E1}" destId="{8C87C0C6-22B5-4C18-9E66-81473A386B3A}" srcOrd="0" destOrd="0" presId="urn:microsoft.com/office/officeart/2005/8/layout/radial2"/>
    <dgm:cxn modelId="{D4514954-5005-4B32-A113-B28EF1565DAF}" type="presOf" srcId="{5AC2FE0F-23F9-4F83-9587-4E75B0FB57F0}" destId="{FD155C35-44CA-4DF3-8CF6-957FA4BA3D23}" srcOrd="0" destOrd="0" presId="urn:microsoft.com/office/officeart/2005/8/layout/radial2"/>
    <dgm:cxn modelId="{D3F91DEE-6903-49D3-AA62-1C1F686F77B2}" srcId="{0D3C34C3-9B89-4EAA-81E9-BACBF8D83945}" destId="{980EDD21-655B-48D6-AD61-62157AF5DB1A}" srcOrd="1" destOrd="0" parTransId="{0977E135-5EA2-45B8-825D-02D265B8D1D0}" sibTransId="{BFBC7740-9F3F-4F56-90EC-39066B658436}"/>
    <dgm:cxn modelId="{DE3F62E6-AA3A-4D8C-B8B7-3486CA2D24D2}" srcId="{E960F6AF-73B2-497E-9BDF-E99213FA086C}" destId="{F1E27F6E-251E-482E-95AF-1609CC22F7E6}" srcOrd="1" destOrd="0" parTransId="{864D5F0B-342C-4D25-A7D2-F113B77D16C3}" sibTransId="{2EDB29B2-DB36-4EDC-8640-2E7C9ABE46FB}"/>
    <dgm:cxn modelId="{A1AA1496-A69E-428E-A39C-F26C8A626CB5}" type="presOf" srcId="{85084D4D-AE5E-4766-A5CC-09C51AC66EED}" destId="{B8A23DC5-CDE5-438D-B04D-9BD7F284C785}" srcOrd="0" destOrd="0" presId="urn:microsoft.com/office/officeart/2005/8/layout/radial2"/>
    <dgm:cxn modelId="{3C8475E3-DF44-4F1B-A8B7-C56AB8F2E73D}" srcId="{8AD77BAA-6F74-40FB-82DE-72285AC1A681}" destId="{0D3C34C3-9B89-4EAA-81E9-BACBF8D83945}" srcOrd="0" destOrd="0" parTransId="{96EA6543-548C-4E3C-B489-F255AD8BA37B}" sibTransId="{49051078-B96F-4A8A-AB8F-296402C42E6B}"/>
    <dgm:cxn modelId="{C4F22942-7E61-43ED-9E2F-F2F17D1B9D5C}" type="presOf" srcId="{F1E27F6E-251E-482E-95AF-1609CC22F7E6}" destId="{FD155C35-44CA-4DF3-8CF6-957FA4BA3D23}" srcOrd="0" destOrd="1" presId="urn:microsoft.com/office/officeart/2005/8/layout/radial2"/>
    <dgm:cxn modelId="{0104288C-CDEC-4775-BA23-7A46CD32D2D5}" srcId="{8AD77BAA-6F74-40FB-82DE-72285AC1A681}" destId="{E960F6AF-73B2-497E-9BDF-E99213FA086C}" srcOrd="1" destOrd="0" parTransId="{752674BB-5477-41F3-A470-AC7A00F90D98}" sibTransId="{4AEDCC34-B118-4933-8D3E-52FCE289AFCC}"/>
    <dgm:cxn modelId="{D4C6BA59-6444-4000-9103-D8AB91C41992}" type="presOf" srcId="{752674BB-5477-41F3-A470-AC7A00F90D98}" destId="{C10FBF7B-E649-482B-A527-1D4D2CE6318C}" srcOrd="0" destOrd="0" presId="urn:microsoft.com/office/officeart/2005/8/layout/radial2"/>
    <dgm:cxn modelId="{F8E212ED-BAA2-4160-AF01-148C631E2A33}" srcId="{0D3C34C3-9B89-4EAA-81E9-BACBF8D83945}" destId="{8437B64C-0896-4CC8-919F-B7651EF560E1}" srcOrd="0" destOrd="0" parTransId="{8C6F16CE-0A29-4151-B93C-6C43CC8CC51E}" sibTransId="{ADF858D3-D80C-470C-8A26-4806FD25C5DD}"/>
    <dgm:cxn modelId="{BA5E4E8D-ABCB-4E7C-BD7A-49FF00BE2659}" type="presParOf" srcId="{31EFC263-E78D-47C5-BC86-DA8CEB3C82C4}" destId="{B5A80BFC-D535-4434-9220-57440ED314AA}" srcOrd="0" destOrd="0" presId="urn:microsoft.com/office/officeart/2005/8/layout/radial2"/>
    <dgm:cxn modelId="{33120F2B-9D9C-46E9-A0A2-38EE6F4220C8}" type="presParOf" srcId="{B5A80BFC-D535-4434-9220-57440ED314AA}" destId="{D01FDC10-9FBC-4A6E-BB95-D43F8370B5A4}" srcOrd="0" destOrd="0" presId="urn:microsoft.com/office/officeart/2005/8/layout/radial2"/>
    <dgm:cxn modelId="{DA052993-0844-4D8D-B1B7-981799C15661}" type="presParOf" srcId="{D01FDC10-9FBC-4A6E-BB95-D43F8370B5A4}" destId="{D8B3E825-DDBB-4B37-99A0-71C3CF65858D}" srcOrd="0" destOrd="0" presId="urn:microsoft.com/office/officeart/2005/8/layout/radial2"/>
    <dgm:cxn modelId="{AC455C74-1576-4878-8BB4-4ACEE504B710}" type="presParOf" srcId="{D01FDC10-9FBC-4A6E-BB95-D43F8370B5A4}" destId="{F76B4559-A17F-4820-9638-76F50521F724}" srcOrd="1" destOrd="0" presId="urn:microsoft.com/office/officeart/2005/8/layout/radial2"/>
    <dgm:cxn modelId="{C079876B-DD0A-460A-BF21-1A37DC660F56}" type="presParOf" srcId="{B5A80BFC-D535-4434-9220-57440ED314AA}" destId="{5DB1F0D5-F495-4D6B-A990-F47BC971E1E3}" srcOrd="1" destOrd="0" presId="urn:microsoft.com/office/officeart/2005/8/layout/radial2"/>
    <dgm:cxn modelId="{27C61187-0425-4400-A5A3-E6DB48E65EBD}" type="presParOf" srcId="{B5A80BFC-D535-4434-9220-57440ED314AA}" destId="{B358EBDC-16CD-475B-9403-618A6863CEB6}" srcOrd="2" destOrd="0" presId="urn:microsoft.com/office/officeart/2005/8/layout/radial2"/>
    <dgm:cxn modelId="{1B483AE1-6425-401F-8E78-B95D7C830F31}" type="presParOf" srcId="{B358EBDC-16CD-475B-9403-618A6863CEB6}" destId="{9F8417B6-911B-4606-8CD7-0EBC21BFDEE5}" srcOrd="0" destOrd="0" presId="urn:microsoft.com/office/officeart/2005/8/layout/radial2"/>
    <dgm:cxn modelId="{935F3E50-FC7F-4FDF-802C-82F7706A6A03}" type="presParOf" srcId="{B358EBDC-16CD-475B-9403-618A6863CEB6}" destId="{8C87C0C6-22B5-4C18-9E66-81473A386B3A}" srcOrd="1" destOrd="0" presId="urn:microsoft.com/office/officeart/2005/8/layout/radial2"/>
    <dgm:cxn modelId="{D40163BE-F604-4226-AD1B-839676AC354F}" type="presParOf" srcId="{B5A80BFC-D535-4434-9220-57440ED314AA}" destId="{C10FBF7B-E649-482B-A527-1D4D2CE6318C}" srcOrd="3" destOrd="0" presId="urn:microsoft.com/office/officeart/2005/8/layout/radial2"/>
    <dgm:cxn modelId="{E3416DB7-9462-4169-A939-48B317C4F64E}" type="presParOf" srcId="{B5A80BFC-D535-4434-9220-57440ED314AA}" destId="{33461C14-2D33-4CBF-8932-C0936097E126}" srcOrd="4" destOrd="0" presId="urn:microsoft.com/office/officeart/2005/8/layout/radial2"/>
    <dgm:cxn modelId="{2579BC3C-CDE4-42AC-B997-911172F0AADD}" type="presParOf" srcId="{33461C14-2D33-4CBF-8932-C0936097E126}" destId="{8A0A8558-CC48-4B10-82C8-6F937F0A1AC2}" srcOrd="0" destOrd="0" presId="urn:microsoft.com/office/officeart/2005/8/layout/radial2"/>
    <dgm:cxn modelId="{F139DEB1-FEFE-4E4E-92FF-369F7F633D96}" type="presParOf" srcId="{33461C14-2D33-4CBF-8932-C0936097E126}" destId="{FD155C35-44CA-4DF3-8CF6-957FA4BA3D23}" srcOrd="1" destOrd="0" presId="urn:microsoft.com/office/officeart/2005/8/layout/radial2"/>
    <dgm:cxn modelId="{F241B598-D94D-414B-B36E-BEB7885A4799}" type="presParOf" srcId="{B5A80BFC-D535-4434-9220-57440ED314AA}" destId="{0EE34085-2D4E-4B4A-9193-C7DDEF5BD557}" srcOrd="5" destOrd="0" presId="urn:microsoft.com/office/officeart/2005/8/layout/radial2"/>
    <dgm:cxn modelId="{BAB60B80-61A1-42E5-8107-8BD48DEA1C49}" type="presParOf" srcId="{B5A80BFC-D535-4434-9220-57440ED314AA}" destId="{090BD629-4DE1-43C0-8029-BB63FC924EC4}" srcOrd="6" destOrd="0" presId="urn:microsoft.com/office/officeart/2005/8/layout/radial2"/>
    <dgm:cxn modelId="{C2D5B647-5915-40D7-8EE7-317F5830C543}" type="presParOf" srcId="{090BD629-4DE1-43C0-8029-BB63FC924EC4}" destId="{E8A07B14-A246-41E8-8587-E447A2CAF805}" srcOrd="0" destOrd="0" presId="urn:microsoft.com/office/officeart/2005/8/layout/radial2"/>
    <dgm:cxn modelId="{30D73A9C-BF78-4AB5-BD55-99A001CC4396}" type="presParOf" srcId="{090BD629-4DE1-43C0-8029-BB63FC924EC4}" destId="{B8A23DC5-CDE5-438D-B04D-9BD7F284C78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DF839-5E63-4446-AA4B-69721746C05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A964A86-0FFC-4947-97D9-E35A3D9F89F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73539D-840F-4715-AFE7-C5627C36D14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D6098FD-4D96-4A33-8F9A-33090AA63134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BBEB92-B6BF-486E-9E29-C61162AC44B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DB27CE7-D4E5-41D3-92E7-C600C2A8C49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B85664-5233-477D-9E42-56EE3EF0C6EF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EE474B58-E2AB-41F9-83B9-3EBA2E7C8FD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705DDA-F076-4501-BB99-3B90F4F7467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CFEDB-A1AE-434A-9EC9-63B156599B3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056BA5-5BA5-455D-BA5D-D17C1D64FAC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27A9BE2-8264-47CB-9BB3-1E756C5DCF4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A963EBEE-023D-469D-AB85-CE483E93EE0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6C54A-43D7-44BB-A2AC-66997F342D7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C28D7F45-A88A-4AC4-B645-96702293E93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E34085-2D4E-4B4A-9193-C7DDEF5BD557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0FBF7B-E649-482B-A527-1D4D2CE6318C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B1F0D5-F495-4D6B-A990-F47BC971E1E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B4559-A17F-4820-9638-76F50521F72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417B6-911B-4606-8CD7-0EBC21BFDEE5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8C87C0C6-22B5-4C18-9E66-81473A386B3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8A0A8558-CC48-4B10-82C8-6F937F0A1AC2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FD155C35-44CA-4DF3-8CF6-957FA4BA3D2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E8A07B14-A246-41E8-8587-E447A2CAF80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B8A23DC5-CDE5-438D-B04D-9BD7F284C785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0000"/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  <a:lvl2pPr>
              <a:defRPr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rgbClr val="FFFF00"/>
            </a:gs>
            <a:gs pos="38000">
              <a:srgbClr val="92D050"/>
            </a:gs>
            <a:gs pos="24000">
              <a:srgbClr val="C9E828"/>
            </a:gs>
            <a:gs pos="92661">
              <a:srgbClr val="00B0F0"/>
            </a:gs>
            <a:gs pos="79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3399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3399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00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730" y="2564904"/>
            <a:ext cx="5238540" cy="385225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3399"/>
                </a:solidFill>
                <a:latin typeface="+mj-ea"/>
                <a:ea typeface="文鼎新中特黑" panose="020B0609010101010101" pitchFamily="49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884501"/>
              </p:ext>
            </p:extLst>
          </p:nvPr>
        </p:nvGraphicFramePr>
        <p:xfrm>
          <a:off x="457200" y="184482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smtClean="0">
                <a:solidFill>
                  <a:srgbClr val="FF3399"/>
                </a:solidFill>
                <a:latin typeface="+mj-ea"/>
                <a:ea typeface="文鼎新中特黑" panose="020B0609010101010101" pitchFamily="49" charset="-120"/>
              </a:rPr>
              <a:t>保持社交距離</a:t>
            </a:r>
            <a:endParaRPr lang="zh-TW" altLang="en-US" sz="4800" dirty="0">
              <a:solidFill>
                <a:srgbClr val="FF3399"/>
              </a:solidFill>
              <a:latin typeface="+mj-ea"/>
              <a:ea typeface="文鼎新中特黑" panose="020B0609010101010101" pitchFamily="49" charset="-120"/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426316"/>
              </p:ext>
            </p:extLst>
          </p:nvPr>
        </p:nvGraphicFramePr>
        <p:xfrm>
          <a:off x="251520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3399"/>
                </a:solidFill>
                <a:latin typeface="+mj-ea"/>
                <a:ea typeface="文鼎新中特黑" panose="020B0609010101010101" pitchFamily="49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2273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118</Words>
  <Application>Microsoft Office PowerPoint</Application>
  <PresentationFormat>如螢幕大小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文鼎新中特黑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2021-12-07T03:58:15Z</dcterms:modified>
</cp:coreProperties>
</file>