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333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6A5F7-4892-488C-A5F6-815DB4D1FFA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532EB413-7421-4913-8E54-B87ED4592550}">
      <dgm:prSet/>
      <dgm:spPr/>
      <dgm:t>
        <a:bodyPr/>
        <a:lstStyle/>
        <a:p>
          <a:pPr rtl="0"/>
          <a:r>
            <a:rPr lang="zh-TW" dirty="0" smtClean="0">
              <a:solidFill>
                <a:schemeClr val="tx1"/>
              </a:solidFill>
              <a:latin typeface="文鼎中行書" panose="020B0609010101010101" pitchFamily="49" charset="-120"/>
              <a:ea typeface="文鼎中行書" panose="020B0609010101010101" pitchFamily="49" charset="-120"/>
            </a:rPr>
            <a:t>雙手肥皂清潔，搓洗</a:t>
          </a:r>
          <a:r>
            <a:rPr lang="en-US" dirty="0" smtClean="0">
              <a:solidFill>
                <a:schemeClr val="tx1"/>
              </a:solidFill>
              <a:latin typeface="文鼎中行書" panose="020B0609010101010101" pitchFamily="49" charset="-120"/>
              <a:ea typeface="文鼎中行書" panose="020B0609010101010101" pitchFamily="49" charset="-120"/>
            </a:rPr>
            <a:t>40~60</a:t>
          </a:r>
          <a:r>
            <a:rPr lang="zh-TW" dirty="0" smtClean="0">
              <a:solidFill>
                <a:schemeClr val="tx1"/>
              </a:solidFill>
              <a:latin typeface="文鼎中行書" panose="020B0609010101010101" pitchFamily="49" charset="-120"/>
              <a:ea typeface="文鼎中行書" panose="020B0609010101010101" pitchFamily="49" charset="-120"/>
            </a:rPr>
            <a:t>秒</a:t>
          </a:r>
          <a:endParaRPr lang="zh-TW" dirty="0">
            <a:solidFill>
              <a:schemeClr val="tx1"/>
            </a:solidFill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219D02F3-D7EE-4754-8C88-B057FDE7DD90}" type="parTrans" cxnId="{859D1381-68D2-492D-872C-3D32B91BB674}">
      <dgm:prSet/>
      <dgm:spPr/>
      <dgm:t>
        <a:bodyPr/>
        <a:lstStyle/>
        <a:p>
          <a:endParaRPr lang="zh-TW" altLang="en-US"/>
        </a:p>
      </dgm:t>
    </dgm:pt>
    <dgm:pt modelId="{D9B82357-3E00-49B7-8D1D-CD2BD8A76CB0}" type="sibTrans" cxnId="{859D1381-68D2-492D-872C-3D32B91BB674}">
      <dgm:prSet/>
      <dgm:spPr/>
      <dgm:t>
        <a:bodyPr/>
        <a:lstStyle/>
        <a:p>
          <a:endParaRPr lang="zh-TW" altLang="en-US"/>
        </a:p>
      </dgm:t>
    </dgm:pt>
    <dgm:pt modelId="{2345DDBA-94D7-430C-975F-6BB9B2E07475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口罩要遮住口鼻、蓋住下巴  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B89B8B52-F37F-47ED-BDEB-C352F7156CBE}" type="parTrans" cxnId="{E690EE56-F97C-4638-8F73-A5FBCC15E1CA}">
      <dgm:prSet/>
      <dgm:spPr/>
      <dgm:t>
        <a:bodyPr/>
        <a:lstStyle/>
        <a:p>
          <a:endParaRPr lang="zh-TW" altLang="en-US"/>
        </a:p>
      </dgm:t>
    </dgm:pt>
    <dgm:pt modelId="{67FF76FA-4565-433E-9C3F-E48E7060DBD7}" type="sibTrans" cxnId="{E690EE56-F97C-4638-8F73-A5FBCC15E1CA}">
      <dgm:prSet/>
      <dgm:spPr/>
      <dgm:t>
        <a:bodyPr/>
        <a:lstStyle/>
        <a:p>
          <a:endParaRPr lang="zh-TW" altLang="en-US"/>
        </a:p>
      </dgm:t>
    </dgm:pt>
    <dgm:pt modelId="{B6D610F4-7040-4D15-9C98-6EC1E6EAABEA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噴</a:t>
          </a:r>
          <a:r>
            <a:rPr lang="en-US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75%</a:t>
          </a:r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酒精搓洗雙手</a:t>
          </a:r>
          <a:r>
            <a:rPr lang="en-US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20-30</a:t>
          </a:r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秒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EE6CD39C-E1BD-4E22-BEB6-3ED97648167B}" type="parTrans" cxnId="{5F16F54D-C805-43FE-8F6E-4BDADC71AD14}">
      <dgm:prSet/>
      <dgm:spPr/>
      <dgm:t>
        <a:bodyPr/>
        <a:lstStyle/>
        <a:p>
          <a:endParaRPr lang="zh-TW" altLang="en-US"/>
        </a:p>
      </dgm:t>
    </dgm:pt>
    <dgm:pt modelId="{BD662882-A62A-4568-BA77-F030CF0FB7D1}" type="sibTrans" cxnId="{5F16F54D-C805-43FE-8F6E-4BDADC71AD14}">
      <dgm:prSet/>
      <dgm:spPr/>
      <dgm:t>
        <a:bodyPr/>
        <a:lstStyle/>
        <a:p>
          <a:endParaRPr lang="zh-TW" altLang="en-US"/>
        </a:p>
      </dgm:t>
    </dgm:pt>
    <dgm:pt modelId="{92974B17-B2DD-4DCD-B9D2-219EAFDE1A9B}">
      <dgm:prSet/>
      <dgm:spPr/>
      <dgm:t>
        <a:bodyPr/>
        <a:lstStyle/>
        <a:p>
          <a:pPr rtl="0"/>
          <a:r>
            <a:rPr lang="zh-TW" dirty="0" smtClean="0">
              <a:latin typeface="文鼎細楷" panose="020B0609010101010101" pitchFamily="49" charset="-120"/>
              <a:ea typeface="文鼎細楷" panose="020B0609010101010101" pitchFamily="49" charset="-120"/>
            </a:rPr>
            <a:t>有發燒、呼吸道</a:t>
          </a:r>
          <a:r>
            <a:rPr lang="zh-TW" dirty="0" smtClean="0">
              <a:latin typeface="文鼎粗仿" panose="020B0609010101010101" pitchFamily="49" charset="-120"/>
              <a:ea typeface="文鼎粗仿" panose="020B0609010101010101" pitchFamily="49" charset="-120"/>
            </a:rPr>
            <a:t>症狀速就</a:t>
          </a:r>
          <a:r>
            <a:rPr lang="zh-TW" dirty="0" smtClean="0"/>
            <a:t>醫</a:t>
          </a:r>
          <a:endParaRPr lang="zh-TW" dirty="0"/>
        </a:p>
      </dgm:t>
    </dgm:pt>
    <dgm:pt modelId="{A685AA68-116F-4455-A10D-BF5153CC3EFE}" type="parTrans" cxnId="{886A58BE-3B5F-45D8-8747-53CEC8B7F23E}">
      <dgm:prSet/>
      <dgm:spPr/>
      <dgm:t>
        <a:bodyPr/>
        <a:lstStyle/>
        <a:p>
          <a:endParaRPr lang="zh-TW" altLang="en-US"/>
        </a:p>
      </dgm:t>
    </dgm:pt>
    <dgm:pt modelId="{E7B7D096-1A60-4FA3-AAF2-31044868DC6A}" type="sibTrans" cxnId="{886A58BE-3B5F-45D8-8747-53CEC8B7F23E}">
      <dgm:prSet/>
      <dgm:spPr/>
      <dgm:t>
        <a:bodyPr/>
        <a:lstStyle/>
        <a:p>
          <a:endParaRPr lang="zh-TW" altLang="en-US"/>
        </a:p>
      </dgm:t>
    </dgm:pt>
    <dgm:pt modelId="{3642541A-B345-4BE6-8215-7E8519DCD786}" type="pres">
      <dgm:prSet presAssocID="{CF86A5F7-4892-488C-A5F6-815DB4D1FF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DCC3C67-D7EA-4FAB-A26C-9AE411B9DF1F}" type="pres">
      <dgm:prSet presAssocID="{CF86A5F7-4892-488C-A5F6-815DB4D1FFAF}" presName="fgShape" presStyleLbl="fgShp" presStyleIdx="0" presStyleCnt="1"/>
      <dgm:spPr/>
    </dgm:pt>
    <dgm:pt modelId="{CAAD14D4-D8CC-4F04-BD95-EFE6134F4D05}" type="pres">
      <dgm:prSet presAssocID="{CF86A5F7-4892-488C-A5F6-815DB4D1FFAF}" presName="linComp" presStyleCnt="0"/>
      <dgm:spPr/>
    </dgm:pt>
    <dgm:pt modelId="{D7EB219F-378B-4527-B699-82C56EB8C833}" type="pres">
      <dgm:prSet presAssocID="{532EB413-7421-4913-8E54-B87ED4592550}" presName="compNode" presStyleCnt="0"/>
      <dgm:spPr/>
    </dgm:pt>
    <dgm:pt modelId="{D71A324A-D999-4541-A6DD-CFC919200C1E}" type="pres">
      <dgm:prSet presAssocID="{532EB413-7421-4913-8E54-B87ED4592550}" presName="bkgdShape" presStyleLbl="node1" presStyleIdx="0" presStyleCnt="4" custLinFactNeighborX="789" custLinFactNeighborY="-2600"/>
      <dgm:spPr/>
      <dgm:t>
        <a:bodyPr/>
        <a:lstStyle/>
        <a:p>
          <a:endParaRPr lang="zh-TW" altLang="en-US"/>
        </a:p>
      </dgm:t>
    </dgm:pt>
    <dgm:pt modelId="{2BB0CC2A-68F4-4F72-A632-92A2DC55E4D9}" type="pres">
      <dgm:prSet presAssocID="{532EB413-7421-4913-8E54-B87ED4592550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E92339-FCF2-4EAD-8AAE-4C8C75A685ED}" type="pres">
      <dgm:prSet presAssocID="{532EB413-7421-4913-8E54-B87ED4592550}" presName="invisiNode" presStyleLbl="node1" presStyleIdx="0" presStyleCnt="4"/>
      <dgm:spPr/>
    </dgm:pt>
    <dgm:pt modelId="{B27F1687-5E15-465E-B7F7-16AEC144691A}" type="pres">
      <dgm:prSet presAssocID="{532EB413-7421-4913-8E54-B87ED4592550}" presName="imagNode" presStyleLbl="fgImgPlace1" presStyleIdx="0" presStyleCnt="4"/>
      <dgm:spPr/>
    </dgm:pt>
    <dgm:pt modelId="{5F1E6656-4F03-4A09-ACED-B6C3D71ED688}" type="pres">
      <dgm:prSet presAssocID="{D9B82357-3E00-49B7-8D1D-CD2BD8A76CB0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B516A3C-D127-4165-9AA3-2C8A7F8BEF9F}" type="pres">
      <dgm:prSet presAssocID="{2345DDBA-94D7-430C-975F-6BB9B2E07475}" presName="compNode" presStyleCnt="0"/>
      <dgm:spPr/>
    </dgm:pt>
    <dgm:pt modelId="{B3A75EF0-7F0A-4FB1-B46D-47F85E871CCD}" type="pres">
      <dgm:prSet presAssocID="{2345DDBA-94D7-430C-975F-6BB9B2E07475}" presName="bkgdShape" presStyleLbl="node1" presStyleIdx="1" presStyleCnt="4" custAng="0"/>
      <dgm:spPr/>
      <dgm:t>
        <a:bodyPr/>
        <a:lstStyle/>
        <a:p>
          <a:endParaRPr lang="zh-TW" altLang="en-US"/>
        </a:p>
      </dgm:t>
    </dgm:pt>
    <dgm:pt modelId="{79D4F35A-27D4-4825-9DBB-1611F581A048}" type="pres">
      <dgm:prSet presAssocID="{2345DDBA-94D7-430C-975F-6BB9B2E07475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9E1539-C026-4717-968B-CF51E7300B20}" type="pres">
      <dgm:prSet presAssocID="{2345DDBA-94D7-430C-975F-6BB9B2E07475}" presName="invisiNode" presStyleLbl="node1" presStyleIdx="1" presStyleCnt="4"/>
      <dgm:spPr/>
    </dgm:pt>
    <dgm:pt modelId="{FBE61B76-F264-475E-823B-C59B619A6F10}" type="pres">
      <dgm:prSet presAssocID="{2345DDBA-94D7-430C-975F-6BB9B2E07475}" presName="imagNode" presStyleLbl="fgImgPlace1" presStyleIdx="1" presStyleCnt="4"/>
      <dgm:spPr/>
    </dgm:pt>
    <dgm:pt modelId="{C27E73B3-F3CA-4417-A3DA-116186CC97DE}" type="pres">
      <dgm:prSet presAssocID="{67FF76FA-4565-433E-9C3F-E48E7060DBD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D704AAD9-0D1E-4996-82D8-1DC798C9B678}" type="pres">
      <dgm:prSet presAssocID="{B6D610F4-7040-4D15-9C98-6EC1E6EAABEA}" presName="compNode" presStyleCnt="0"/>
      <dgm:spPr/>
    </dgm:pt>
    <dgm:pt modelId="{222D7BE6-2EE3-4566-91B2-A6DEE7122073}" type="pres">
      <dgm:prSet presAssocID="{B6D610F4-7040-4D15-9C98-6EC1E6EAABEA}" presName="bkgdShape" presStyleLbl="node1" presStyleIdx="2" presStyleCnt="4" custLinFactNeighborX="2204" custLinFactNeighborY="253"/>
      <dgm:spPr/>
      <dgm:t>
        <a:bodyPr/>
        <a:lstStyle/>
        <a:p>
          <a:endParaRPr lang="zh-TW" altLang="en-US"/>
        </a:p>
      </dgm:t>
    </dgm:pt>
    <dgm:pt modelId="{EE61D625-B3C9-4590-A990-1898ED0CB38A}" type="pres">
      <dgm:prSet presAssocID="{B6D610F4-7040-4D15-9C98-6EC1E6EAABE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6A9C73-5664-43C6-9221-50012FD68086}" type="pres">
      <dgm:prSet presAssocID="{B6D610F4-7040-4D15-9C98-6EC1E6EAABEA}" presName="invisiNode" presStyleLbl="node1" presStyleIdx="2" presStyleCnt="4"/>
      <dgm:spPr/>
    </dgm:pt>
    <dgm:pt modelId="{0BA7FFA9-BDC6-44B8-86F6-A6E2C6A54061}" type="pres">
      <dgm:prSet presAssocID="{B6D610F4-7040-4D15-9C98-6EC1E6EAABEA}" presName="imagNode" presStyleLbl="fgImgPlace1" presStyleIdx="2" presStyleCnt="4"/>
      <dgm:spPr/>
    </dgm:pt>
    <dgm:pt modelId="{EFB06EE8-E228-4B22-B098-35A011342700}" type="pres">
      <dgm:prSet presAssocID="{BD662882-A62A-4568-BA77-F030CF0FB7D1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69C21062-CE2C-4708-919A-74FADF3F86A1}" type="pres">
      <dgm:prSet presAssocID="{92974B17-B2DD-4DCD-B9D2-219EAFDE1A9B}" presName="compNode" presStyleCnt="0"/>
      <dgm:spPr/>
    </dgm:pt>
    <dgm:pt modelId="{FBE22836-99A1-427E-8784-2AE4BBB99D69}" type="pres">
      <dgm:prSet presAssocID="{92974B17-B2DD-4DCD-B9D2-219EAFDE1A9B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CD95435C-29E8-4FA2-A047-5FB57F9689A3}" type="pres">
      <dgm:prSet presAssocID="{92974B17-B2DD-4DCD-B9D2-219EAFDE1A9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269550-8E26-43AD-85DA-975F0CFF2B57}" type="pres">
      <dgm:prSet presAssocID="{92974B17-B2DD-4DCD-B9D2-219EAFDE1A9B}" presName="invisiNode" presStyleLbl="node1" presStyleIdx="3" presStyleCnt="4"/>
      <dgm:spPr/>
    </dgm:pt>
    <dgm:pt modelId="{143FF86F-A0EC-4332-84A5-E60B0EFCAEB8}" type="pres">
      <dgm:prSet presAssocID="{92974B17-B2DD-4DCD-B9D2-219EAFDE1A9B}" presName="imagNode" presStyleLbl="fgImgPlace1" presStyleIdx="3" presStyleCnt="4"/>
      <dgm:spPr/>
    </dgm:pt>
  </dgm:ptLst>
  <dgm:cxnLst>
    <dgm:cxn modelId="{9250707E-D61C-4434-9E64-7B57A8F4F16B}" type="presOf" srcId="{532EB413-7421-4913-8E54-B87ED4592550}" destId="{D71A324A-D999-4541-A6DD-CFC919200C1E}" srcOrd="0" destOrd="0" presId="urn:microsoft.com/office/officeart/2005/8/layout/hList7"/>
    <dgm:cxn modelId="{AE7B2141-98E3-428A-B146-FF6590E73878}" type="presOf" srcId="{B6D610F4-7040-4D15-9C98-6EC1E6EAABEA}" destId="{EE61D625-B3C9-4590-A990-1898ED0CB38A}" srcOrd="1" destOrd="0" presId="urn:microsoft.com/office/officeart/2005/8/layout/hList7"/>
    <dgm:cxn modelId="{30DF69BC-99EA-467A-815B-3E8384CE9609}" type="presOf" srcId="{BD662882-A62A-4568-BA77-F030CF0FB7D1}" destId="{EFB06EE8-E228-4B22-B098-35A011342700}" srcOrd="0" destOrd="0" presId="urn:microsoft.com/office/officeart/2005/8/layout/hList7"/>
    <dgm:cxn modelId="{37BA9F9E-578C-448B-8C48-E6D784B429A6}" type="presOf" srcId="{CF86A5F7-4892-488C-A5F6-815DB4D1FFAF}" destId="{3642541A-B345-4BE6-8215-7E8519DCD786}" srcOrd="0" destOrd="0" presId="urn:microsoft.com/office/officeart/2005/8/layout/hList7"/>
    <dgm:cxn modelId="{5169770C-4F4B-46FA-803D-BFE2C670C115}" type="presOf" srcId="{D9B82357-3E00-49B7-8D1D-CD2BD8A76CB0}" destId="{5F1E6656-4F03-4A09-ACED-B6C3D71ED688}" srcOrd="0" destOrd="0" presId="urn:microsoft.com/office/officeart/2005/8/layout/hList7"/>
    <dgm:cxn modelId="{EFE191A1-468C-42D1-A4A5-014344310903}" type="presOf" srcId="{532EB413-7421-4913-8E54-B87ED4592550}" destId="{2BB0CC2A-68F4-4F72-A632-92A2DC55E4D9}" srcOrd="1" destOrd="0" presId="urn:microsoft.com/office/officeart/2005/8/layout/hList7"/>
    <dgm:cxn modelId="{E690EE56-F97C-4638-8F73-A5FBCC15E1CA}" srcId="{CF86A5F7-4892-488C-A5F6-815DB4D1FFAF}" destId="{2345DDBA-94D7-430C-975F-6BB9B2E07475}" srcOrd="1" destOrd="0" parTransId="{B89B8B52-F37F-47ED-BDEB-C352F7156CBE}" sibTransId="{67FF76FA-4565-433E-9C3F-E48E7060DBD7}"/>
    <dgm:cxn modelId="{7CC5B19A-A73A-4479-BB1B-F8057A5C2920}" type="presOf" srcId="{92974B17-B2DD-4DCD-B9D2-219EAFDE1A9B}" destId="{FBE22836-99A1-427E-8784-2AE4BBB99D69}" srcOrd="0" destOrd="0" presId="urn:microsoft.com/office/officeart/2005/8/layout/hList7"/>
    <dgm:cxn modelId="{1F39F498-8137-4FC1-BB40-4901B0DF5A08}" type="presOf" srcId="{2345DDBA-94D7-430C-975F-6BB9B2E07475}" destId="{B3A75EF0-7F0A-4FB1-B46D-47F85E871CCD}" srcOrd="0" destOrd="0" presId="urn:microsoft.com/office/officeart/2005/8/layout/hList7"/>
    <dgm:cxn modelId="{5F16F54D-C805-43FE-8F6E-4BDADC71AD14}" srcId="{CF86A5F7-4892-488C-A5F6-815DB4D1FFAF}" destId="{B6D610F4-7040-4D15-9C98-6EC1E6EAABEA}" srcOrd="2" destOrd="0" parTransId="{EE6CD39C-E1BD-4E22-BEB6-3ED97648167B}" sibTransId="{BD662882-A62A-4568-BA77-F030CF0FB7D1}"/>
    <dgm:cxn modelId="{85F383D9-EA7A-4A17-904B-650554713B54}" type="presOf" srcId="{B6D610F4-7040-4D15-9C98-6EC1E6EAABEA}" destId="{222D7BE6-2EE3-4566-91B2-A6DEE7122073}" srcOrd="0" destOrd="0" presId="urn:microsoft.com/office/officeart/2005/8/layout/hList7"/>
    <dgm:cxn modelId="{10A1F536-4780-4EF6-AF2F-1E6C604341D2}" type="presOf" srcId="{2345DDBA-94D7-430C-975F-6BB9B2E07475}" destId="{79D4F35A-27D4-4825-9DBB-1611F581A048}" srcOrd="1" destOrd="0" presId="urn:microsoft.com/office/officeart/2005/8/layout/hList7"/>
    <dgm:cxn modelId="{886A58BE-3B5F-45D8-8747-53CEC8B7F23E}" srcId="{CF86A5F7-4892-488C-A5F6-815DB4D1FFAF}" destId="{92974B17-B2DD-4DCD-B9D2-219EAFDE1A9B}" srcOrd="3" destOrd="0" parTransId="{A685AA68-116F-4455-A10D-BF5153CC3EFE}" sibTransId="{E7B7D096-1A60-4FA3-AAF2-31044868DC6A}"/>
    <dgm:cxn modelId="{8B67005F-BED9-4B25-B80E-7A6C4BED0B6C}" type="presOf" srcId="{92974B17-B2DD-4DCD-B9D2-219EAFDE1A9B}" destId="{CD95435C-29E8-4FA2-A047-5FB57F9689A3}" srcOrd="1" destOrd="0" presId="urn:microsoft.com/office/officeart/2005/8/layout/hList7"/>
    <dgm:cxn modelId="{859D1381-68D2-492D-872C-3D32B91BB674}" srcId="{CF86A5F7-4892-488C-A5F6-815DB4D1FFAF}" destId="{532EB413-7421-4913-8E54-B87ED4592550}" srcOrd="0" destOrd="0" parTransId="{219D02F3-D7EE-4754-8C88-B057FDE7DD90}" sibTransId="{D9B82357-3E00-49B7-8D1D-CD2BD8A76CB0}"/>
    <dgm:cxn modelId="{88B934C1-9CEA-4E37-B853-81FFD0D0C90A}" type="presOf" srcId="{67FF76FA-4565-433E-9C3F-E48E7060DBD7}" destId="{C27E73B3-F3CA-4417-A3DA-116186CC97DE}" srcOrd="0" destOrd="0" presId="urn:microsoft.com/office/officeart/2005/8/layout/hList7"/>
    <dgm:cxn modelId="{A2817A6F-ECC3-42D5-B01D-CF046640DC80}" type="presParOf" srcId="{3642541A-B345-4BE6-8215-7E8519DCD786}" destId="{FDCC3C67-D7EA-4FAB-A26C-9AE411B9DF1F}" srcOrd="0" destOrd="0" presId="urn:microsoft.com/office/officeart/2005/8/layout/hList7"/>
    <dgm:cxn modelId="{EED7DBD0-C4AD-4445-89E3-2C8B98C13BAF}" type="presParOf" srcId="{3642541A-B345-4BE6-8215-7E8519DCD786}" destId="{CAAD14D4-D8CC-4F04-BD95-EFE6134F4D05}" srcOrd="1" destOrd="0" presId="urn:microsoft.com/office/officeart/2005/8/layout/hList7"/>
    <dgm:cxn modelId="{84304E89-1B37-4682-815B-4B62DF1163E4}" type="presParOf" srcId="{CAAD14D4-D8CC-4F04-BD95-EFE6134F4D05}" destId="{D7EB219F-378B-4527-B699-82C56EB8C833}" srcOrd="0" destOrd="0" presId="urn:microsoft.com/office/officeart/2005/8/layout/hList7"/>
    <dgm:cxn modelId="{40C47D3C-E7FB-4735-B8E8-E817EBC25ADD}" type="presParOf" srcId="{D7EB219F-378B-4527-B699-82C56EB8C833}" destId="{D71A324A-D999-4541-A6DD-CFC919200C1E}" srcOrd="0" destOrd="0" presId="urn:microsoft.com/office/officeart/2005/8/layout/hList7"/>
    <dgm:cxn modelId="{7D454D03-38C8-4487-8AA3-2A81291B22D3}" type="presParOf" srcId="{D7EB219F-378B-4527-B699-82C56EB8C833}" destId="{2BB0CC2A-68F4-4F72-A632-92A2DC55E4D9}" srcOrd="1" destOrd="0" presId="urn:microsoft.com/office/officeart/2005/8/layout/hList7"/>
    <dgm:cxn modelId="{AD007B92-244F-4D08-AA0D-BA52755AECD5}" type="presParOf" srcId="{D7EB219F-378B-4527-B699-82C56EB8C833}" destId="{63E92339-FCF2-4EAD-8AAE-4C8C75A685ED}" srcOrd="2" destOrd="0" presId="urn:microsoft.com/office/officeart/2005/8/layout/hList7"/>
    <dgm:cxn modelId="{1B665352-E75A-4D29-BA5A-8CD6D0656766}" type="presParOf" srcId="{D7EB219F-378B-4527-B699-82C56EB8C833}" destId="{B27F1687-5E15-465E-B7F7-16AEC144691A}" srcOrd="3" destOrd="0" presId="urn:microsoft.com/office/officeart/2005/8/layout/hList7"/>
    <dgm:cxn modelId="{61724084-1348-41DD-AFD0-06770719D4D5}" type="presParOf" srcId="{CAAD14D4-D8CC-4F04-BD95-EFE6134F4D05}" destId="{5F1E6656-4F03-4A09-ACED-B6C3D71ED688}" srcOrd="1" destOrd="0" presId="urn:microsoft.com/office/officeart/2005/8/layout/hList7"/>
    <dgm:cxn modelId="{F20C9997-8ECD-48E1-85A1-75C1F715E2A6}" type="presParOf" srcId="{CAAD14D4-D8CC-4F04-BD95-EFE6134F4D05}" destId="{6B516A3C-D127-4165-9AA3-2C8A7F8BEF9F}" srcOrd="2" destOrd="0" presId="urn:microsoft.com/office/officeart/2005/8/layout/hList7"/>
    <dgm:cxn modelId="{748B024A-D9A0-4561-885F-F05D564B026F}" type="presParOf" srcId="{6B516A3C-D127-4165-9AA3-2C8A7F8BEF9F}" destId="{B3A75EF0-7F0A-4FB1-B46D-47F85E871CCD}" srcOrd="0" destOrd="0" presId="urn:microsoft.com/office/officeart/2005/8/layout/hList7"/>
    <dgm:cxn modelId="{38906767-48FC-4640-83A0-D2089E3C4B67}" type="presParOf" srcId="{6B516A3C-D127-4165-9AA3-2C8A7F8BEF9F}" destId="{79D4F35A-27D4-4825-9DBB-1611F581A048}" srcOrd="1" destOrd="0" presId="urn:microsoft.com/office/officeart/2005/8/layout/hList7"/>
    <dgm:cxn modelId="{AABF3CBF-2A53-4B1C-B699-08034D7B9E48}" type="presParOf" srcId="{6B516A3C-D127-4165-9AA3-2C8A7F8BEF9F}" destId="{A39E1539-C026-4717-968B-CF51E7300B20}" srcOrd="2" destOrd="0" presId="urn:microsoft.com/office/officeart/2005/8/layout/hList7"/>
    <dgm:cxn modelId="{F57FE4F0-6FEB-48C0-AD9B-F3DD0B2957EA}" type="presParOf" srcId="{6B516A3C-D127-4165-9AA3-2C8A7F8BEF9F}" destId="{FBE61B76-F264-475E-823B-C59B619A6F10}" srcOrd="3" destOrd="0" presId="urn:microsoft.com/office/officeart/2005/8/layout/hList7"/>
    <dgm:cxn modelId="{AA63128B-53FE-4A34-B473-C58DB2CC3A3C}" type="presParOf" srcId="{CAAD14D4-D8CC-4F04-BD95-EFE6134F4D05}" destId="{C27E73B3-F3CA-4417-A3DA-116186CC97DE}" srcOrd="3" destOrd="0" presId="urn:microsoft.com/office/officeart/2005/8/layout/hList7"/>
    <dgm:cxn modelId="{BF64129D-C25D-478F-A810-AC4BAD1EE47E}" type="presParOf" srcId="{CAAD14D4-D8CC-4F04-BD95-EFE6134F4D05}" destId="{D704AAD9-0D1E-4996-82D8-1DC798C9B678}" srcOrd="4" destOrd="0" presId="urn:microsoft.com/office/officeart/2005/8/layout/hList7"/>
    <dgm:cxn modelId="{B920CC91-3A39-40F4-8716-0E20281E7F4B}" type="presParOf" srcId="{D704AAD9-0D1E-4996-82D8-1DC798C9B678}" destId="{222D7BE6-2EE3-4566-91B2-A6DEE7122073}" srcOrd="0" destOrd="0" presId="urn:microsoft.com/office/officeart/2005/8/layout/hList7"/>
    <dgm:cxn modelId="{9FE97AB0-B5B7-4F4D-9AA8-9238FCA60947}" type="presParOf" srcId="{D704AAD9-0D1E-4996-82D8-1DC798C9B678}" destId="{EE61D625-B3C9-4590-A990-1898ED0CB38A}" srcOrd="1" destOrd="0" presId="urn:microsoft.com/office/officeart/2005/8/layout/hList7"/>
    <dgm:cxn modelId="{5EE0A174-CE19-4D9D-BC9C-D89AEFA35A7C}" type="presParOf" srcId="{D704AAD9-0D1E-4996-82D8-1DC798C9B678}" destId="{606A9C73-5664-43C6-9221-50012FD68086}" srcOrd="2" destOrd="0" presId="urn:microsoft.com/office/officeart/2005/8/layout/hList7"/>
    <dgm:cxn modelId="{27848408-4567-48C5-9053-6DEE15E5A307}" type="presParOf" srcId="{D704AAD9-0D1E-4996-82D8-1DC798C9B678}" destId="{0BA7FFA9-BDC6-44B8-86F6-A6E2C6A54061}" srcOrd="3" destOrd="0" presId="urn:microsoft.com/office/officeart/2005/8/layout/hList7"/>
    <dgm:cxn modelId="{8BDEE56E-C731-40F8-8CF4-BD75C34348A3}" type="presParOf" srcId="{CAAD14D4-D8CC-4F04-BD95-EFE6134F4D05}" destId="{EFB06EE8-E228-4B22-B098-35A011342700}" srcOrd="5" destOrd="0" presId="urn:microsoft.com/office/officeart/2005/8/layout/hList7"/>
    <dgm:cxn modelId="{84A97189-6613-4BB7-B54A-C99B02ECF9CA}" type="presParOf" srcId="{CAAD14D4-D8CC-4F04-BD95-EFE6134F4D05}" destId="{69C21062-CE2C-4708-919A-74FADF3F86A1}" srcOrd="6" destOrd="0" presId="urn:microsoft.com/office/officeart/2005/8/layout/hList7"/>
    <dgm:cxn modelId="{A6A32E1F-13B3-4731-8D6F-4DE7C36F18CD}" type="presParOf" srcId="{69C21062-CE2C-4708-919A-74FADF3F86A1}" destId="{FBE22836-99A1-427E-8784-2AE4BBB99D69}" srcOrd="0" destOrd="0" presId="urn:microsoft.com/office/officeart/2005/8/layout/hList7"/>
    <dgm:cxn modelId="{AADC6C61-9B1E-4556-85AE-3CA130E131DC}" type="presParOf" srcId="{69C21062-CE2C-4708-919A-74FADF3F86A1}" destId="{CD95435C-29E8-4FA2-A047-5FB57F9689A3}" srcOrd="1" destOrd="0" presId="urn:microsoft.com/office/officeart/2005/8/layout/hList7"/>
    <dgm:cxn modelId="{8B685751-60E3-4A22-8B7B-EB6364270278}" type="presParOf" srcId="{69C21062-CE2C-4708-919A-74FADF3F86A1}" destId="{14269550-8E26-43AD-85DA-975F0CFF2B57}" srcOrd="2" destOrd="0" presId="urn:microsoft.com/office/officeart/2005/8/layout/hList7"/>
    <dgm:cxn modelId="{244AB8A1-D6FD-4209-A771-7EB411DA27BC}" type="presParOf" srcId="{69C21062-CE2C-4708-919A-74FADF3F86A1}" destId="{143FF86F-A0EC-4332-84A5-E60B0EFCAEB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71A9E-BDA8-419D-9D75-A3E355DA354C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6DF9EF1-DAF1-4224-AA12-52441829A31C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1D9005AA-763B-4FA8-9B17-A9C73B7D1812}" type="parTrans" cxnId="{B21070AA-D4C6-4093-B177-53AA53695A2E}">
      <dgm:prSet/>
      <dgm:spPr/>
      <dgm:t>
        <a:bodyPr/>
        <a:lstStyle/>
        <a:p>
          <a:endParaRPr lang="zh-TW" altLang="en-US"/>
        </a:p>
      </dgm:t>
    </dgm:pt>
    <dgm:pt modelId="{9A4F2BD2-2EEB-4240-A7F4-D451F5D989A8}" type="sibTrans" cxnId="{B21070AA-D4C6-4093-B177-53AA53695A2E}">
      <dgm:prSet/>
      <dgm:spPr/>
      <dgm:t>
        <a:bodyPr/>
        <a:lstStyle/>
        <a:p>
          <a:endParaRPr lang="zh-TW" altLang="en-US"/>
        </a:p>
      </dgm:t>
    </dgm:pt>
    <dgm:pt modelId="{3291E64B-D7C3-4117-957F-6BAA96E41306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大約</a:t>
          </a:r>
          <a:r>
            <a:rPr lang="en-US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3</a:t>
          </a:r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個步伐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5538D7DC-B7A9-44C7-B419-63F49D626B14}" type="parTrans" cxnId="{7DD9F1F9-71C1-4C53-8DBC-A11FA48390EB}">
      <dgm:prSet/>
      <dgm:spPr/>
      <dgm:t>
        <a:bodyPr/>
        <a:lstStyle/>
        <a:p>
          <a:endParaRPr lang="zh-TW" altLang="en-US"/>
        </a:p>
      </dgm:t>
    </dgm:pt>
    <dgm:pt modelId="{17390F5C-B153-47A0-A1EC-D7E8874BBCF0}" type="sibTrans" cxnId="{7DD9F1F9-71C1-4C53-8DBC-A11FA48390EB}">
      <dgm:prSet/>
      <dgm:spPr/>
      <dgm:t>
        <a:bodyPr/>
        <a:lstStyle/>
        <a:p>
          <a:endParaRPr lang="zh-TW" altLang="en-US"/>
        </a:p>
      </dgm:t>
    </dgm:pt>
    <dgm:pt modelId="{0B336A57-D830-4783-805A-0F4CEEB08FFB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5CA4EBC0-2E6B-4190-8DC8-DEA395976669}" type="parTrans" cxnId="{935598CE-4152-4F5D-9969-C41CDEBE7611}">
      <dgm:prSet/>
      <dgm:spPr/>
      <dgm:t>
        <a:bodyPr/>
        <a:lstStyle/>
        <a:p>
          <a:endParaRPr lang="zh-TW" altLang="en-US"/>
        </a:p>
      </dgm:t>
    </dgm:pt>
    <dgm:pt modelId="{90EACDE4-FA78-4F6A-9BA6-AEEFBED93000}" type="sibTrans" cxnId="{935598CE-4152-4F5D-9969-C41CDEBE7611}">
      <dgm:prSet/>
      <dgm:spPr/>
      <dgm:t>
        <a:bodyPr/>
        <a:lstStyle/>
        <a:p>
          <a:endParaRPr lang="zh-TW" altLang="en-US"/>
        </a:p>
      </dgm:t>
    </dgm:pt>
    <dgm:pt modelId="{6A0BF43A-537E-4BBB-9D1F-15C8286FC3EC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大約手臂的兩倍長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7DEF05CB-8535-4343-BB15-02D72F1681F5}" type="parTrans" cxnId="{BB9DF38E-0BCB-4975-9F6E-3E3826C72EA9}">
      <dgm:prSet/>
      <dgm:spPr/>
      <dgm:t>
        <a:bodyPr/>
        <a:lstStyle/>
        <a:p>
          <a:endParaRPr lang="zh-TW" altLang="en-US"/>
        </a:p>
      </dgm:t>
    </dgm:pt>
    <dgm:pt modelId="{A3B41121-BACD-4249-A23F-A7D285E67281}" type="sibTrans" cxnId="{BB9DF38E-0BCB-4975-9F6E-3E3826C72EA9}">
      <dgm:prSet/>
      <dgm:spPr/>
      <dgm:t>
        <a:bodyPr/>
        <a:lstStyle/>
        <a:p>
          <a:endParaRPr lang="zh-TW" altLang="en-US"/>
        </a:p>
      </dgm:t>
    </dgm:pt>
    <dgm:pt modelId="{09F15F1A-4CCA-452E-9655-611B81F6B05F}" type="pres">
      <dgm:prSet presAssocID="{AFC71A9E-BDA8-419D-9D75-A3E355DA354C}" presName="rootNode" presStyleCnt="0">
        <dgm:presLayoutVars>
          <dgm:chMax/>
          <dgm:chPref/>
          <dgm:dir/>
          <dgm:animLvl val="lvl"/>
        </dgm:presLayoutVars>
      </dgm:prSet>
      <dgm:spPr/>
    </dgm:pt>
    <dgm:pt modelId="{C36C4C1B-D735-490B-9B4C-A475CDCA00F4}" type="pres">
      <dgm:prSet presAssocID="{C6DF9EF1-DAF1-4224-AA12-52441829A31C}" presName="composite" presStyleCnt="0"/>
      <dgm:spPr/>
    </dgm:pt>
    <dgm:pt modelId="{4F7A309E-4485-4099-B505-57E7721E8E28}" type="pres">
      <dgm:prSet presAssocID="{C6DF9EF1-DAF1-4224-AA12-52441829A31C}" presName="ParentText" presStyleLbl="node1" presStyleIdx="0" presStyleCnt="2" custLinFactNeighborX="3241" custLinFactNeighborY="4212">
        <dgm:presLayoutVars>
          <dgm:chMax val="1"/>
          <dgm:chPref val="1"/>
          <dgm:bulletEnabled val="1"/>
        </dgm:presLayoutVars>
      </dgm:prSet>
      <dgm:spPr/>
    </dgm:pt>
    <dgm:pt modelId="{CA645F29-744B-486C-9832-C57221CBD804}" type="pres">
      <dgm:prSet presAssocID="{C6DF9EF1-DAF1-4224-AA12-52441829A31C}" presName="Image" presStyleLbl="b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36A372-6A8E-41CD-8FA4-87698ED48CDC}" type="pres">
      <dgm:prSet presAssocID="{C6DF9EF1-DAF1-4224-AA12-52441829A31C}" presName="ChildText" presStyleLbl="fgAcc1" presStyleIdx="0" presStyleCnt="2" custLinFactNeighborX="10976" custLinFactNeighborY="2597">
        <dgm:presLayoutVars>
          <dgm:chMax val="0"/>
          <dgm:chPref val="0"/>
          <dgm:bulletEnabled val="1"/>
        </dgm:presLayoutVars>
      </dgm:prSet>
      <dgm:spPr/>
    </dgm:pt>
    <dgm:pt modelId="{178B0E55-5221-4CF0-B372-FF034042B45C}" type="pres">
      <dgm:prSet presAssocID="{9A4F2BD2-2EEB-4240-A7F4-D451F5D989A8}" presName="sibTrans" presStyleCnt="0"/>
      <dgm:spPr/>
    </dgm:pt>
    <dgm:pt modelId="{680BDAE6-75DA-424B-A812-FC0CFF0E72AF}" type="pres">
      <dgm:prSet presAssocID="{0B336A57-D830-4783-805A-0F4CEEB08FFB}" presName="composite" presStyleCnt="0"/>
      <dgm:spPr/>
    </dgm:pt>
    <dgm:pt modelId="{8E7E8010-E9A1-4468-9A38-8B1A83A170B2}" type="pres">
      <dgm:prSet presAssocID="{0B336A57-D830-4783-805A-0F4CEEB08FFB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9B9540E1-4697-4E89-95E5-4C316BDC803D}" type="pres">
      <dgm:prSet presAssocID="{0B336A57-D830-4783-805A-0F4CEEB08FFB}" presName="Image" presStyleLbl="bgImgPlace1" presStyleIdx="1" presStyleCnt="2" custLinFactNeighborX="498" custLinFactNeighborY="12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835E77-CB6B-486D-9FC8-7B1E4EA8D103}" type="pres">
      <dgm:prSet presAssocID="{0B336A57-D830-4783-805A-0F4CEEB08FFB}" presName="ChildText" presStyleLbl="fgAcc1" presStyleIdx="1" presStyleCnt="2" custLinFactNeighborX="10689" custLinFactNeighborY="2597">
        <dgm:presLayoutVars>
          <dgm:chMax val="0"/>
          <dgm:chPref val="0"/>
          <dgm:bulletEnabled val="1"/>
        </dgm:presLayoutVars>
      </dgm:prSet>
      <dgm:spPr/>
    </dgm:pt>
  </dgm:ptLst>
  <dgm:cxnLst>
    <dgm:cxn modelId="{B21070AA-D4C6-4093-B177-53AA53695A2E}" srcId="{AFC71A9E-BDA8-419D-9D75-A3E355DA354C}" destId="{C6DF9EF1-DAF1-4224-AA12-52441829A31C}" srcOrd="0" destOrd="0" parTransId="{1D9005AA-763B-4FA8-9B17-A9C73B7D1812}" sibTransId="{9A4F2BD2-2EEB-4240-A7F4-D451F5D989A8}"/>
    <dgm:cxn modelId="{7DD9F1F9-71C1-4C53-8DBC-A11FA48390EB}" srcId="{C6DF9EF1-DAF1-4224-AA12-52441829A31C}" destId="{3291E64B-D7C3-4117-957F-6BAA96E41306}" srcOrd="0" destOrd="0" parTransId="{5538D7DC-B7A9-44C7-B419-63F49D626B14}" sibTransId="{17390F5C-B153-47A0-A1EC-D7E8874BBCF0}"/>
    <dgm:cxn modelId="{BB9DF38E-0BCB-4975-9F6E-3E3826C72EA9}" srcId="{0B336A57-D830-4783-805A-0F4CEEB08FFB}" destId="{6A0BF43A-537E-4BBB-9D1F-15C8286FC3EC}" srcOrd="0" destOrd="0" parTransId="{7DEF05CB-8535-4343-BB15-02D72F1681F5}" sibTransId="{A3B41121-BACD-4249-A23F-A7D285E67281}"/>
    <dgm:cxn modelId="{5F18412A-CD97-49C9-A0D5-822CAA33E78F}" type="presOf" srcId="{6A0BF43A-537E-4BBB-9D1F-15C8286FC3EC}" destId="{DD835E77-CB6B-486D-9FC8-7B1E4EA8D103}" srcOrd="0" destOrd="0" presId="urn:microsoft.com/office/officeart/2008/layout/TitledPictureBlocks"/>
    <dgm:cxn modelId="{FF720370-1E7C-4D38-AC86-2540ADB2B45C}" type="presOf" srcId="{AFC71A9E-BDA8-419D-9D75-A3E355DA354C}" destId="{09F15F1A-4CCA-452E-9655-611B81F6B05F}" srcOrd="0" destOrd="0" presId="urn:microsoft.com/office/officeart/2008/layout/TitledPictureBlocks"/>
    <dgm:cxn modelId="{FB3E2787-124C-4EE2-A78D-46E53CB96B3D}" type="presOf" srcId="{3291E64B-D7C3-4117-957F-6BAA96E41306}" destId="{1936A372-6A8E-41CD-8FA4-87698ED48CDC}" srcOrd="0" destOrd="0" presId="urn:microsoft.com/office/officeart/2008/layout/TitledPictureBlocks"/>
    <dgm:cxn modelId="{9BBDD1C3-A0D8-4A9C-8421-1CB5B2554B0F}" type="presOf" srcId="{C6DF9EF1-DAF1-4224-AA12-52441829A31C}" destId="{4F7A309E-4485-4099-B505-57E7721E8E28}" srcOrd="0" destOrd="0" presId="urn:microsoft.com/office/officeart/2008/layout/TitledPictureBlocks"/>
    <dgm:cxn modelId="{935598CE-4152-4F5D-9969-C41CDEBE7611}" srcId="{AFC71A9E-BDA8-419D-9D75-A3E355DA354C}" destId="{0B336A57-D830-4783-805A-0F4CEEB08FFB}" srcOrd="1" destOrd="0" parTransId="{5CA4EBC0-2E6B-4190-8DC8-DEA395976669}" sibTransId="{90EACDE4-FA78-4F6A-9BA6-AEEFBED93000}"/>
    <dgm:cxn modelId="{2B9AEFC3-67DB-4AF0-ADFA-15EE612097F0}" type="presOf" srcId="{0B336A57-D830-4783-805A-0F4CEEB08FFB}" destId="{8E7E8010-E9A1-4468-9A38-8B1A83A170B2}" srcOrd="0" destOrd="0" presId="urn:microsoft.com/office/officeart/2008/layout/TitledPictureBlocks"/>
    <dgm:cxn modelId="{3808DDDF-BD85-4610-A75B-12B45F6C69F3}" type="presParOf" srcId="{09F15F1A-4CCA-452E-9655-611B81F6B05F}" destId="{C36C4C1B-D735-490B-9B4C-A475CDCA00F4}" srcOrd="0" destOrd="0" presId="urn:microsoft.com/office/officeart/2008/layout/TitledPictureBlocks"/>
    <dgm:cxn modelId="{6BCD1C5C-8682-41BC-926E-6DEE4C7BC48E}" type="presParOf" srcId="{C36C4C1B-D735-490B-9B4C-A475CDCA00F4}" destId="{4F7A309E-4485-4099-B505-57E7721E8E28}" srcOrd="0" destOrd="0" presId="urn:microsoft.com/office/officeart/2008/layout/TitledPictureBlocks"/>
    <dgm:cxn modelId="{4DA81474-97F5-4D18-B0DE-A6BA64C77688}" type="presParOf" srcId="{C36C4C1B-D735-490B-9B4C-A475CDCA00F4}" destId="{CA645F29-744B-486C-9832-C57221CBD804}" srcOrd="1" destOrd="0" presId="urn:microsoft.com/office/officeart/2008/layout/TitledPictureBlocks"/>
    <dgm:cxn modelId="{ADE1D6DF-2286-4FA8-8DFD-912260CBF928}" type="presParOf" srcId="{C36C4C1B-D735-490B-9B4C-A475CDCA00F4}" destId="{1936A372-6A8E-41CD-8FA4-87698ED48CDC}" srcOrd="2" destOrd="0" presId="urn:microsoft.com/office/officeart/2008/layout/TitledPictureBlocks"/>
    <dgm:cxn modelId="{955EBFB0-343B-47F0-A1AB-F0611FDF6F01}" type="presParOf" srcId="{09F15F1A-4CCA-452E-9655-611B81F6B05F}" destId="{178B0E55-5221-4CF0-B372-FF034042B45C}" srcOrd="1" destOrd="0" presId="urn:microsoft.com/office/officeart/2008/layout/TitledPictureBlocks"/>
    <dgm:cxn modelId="{9931ACFE-B1AF-4F48-BEF0-904EF32D258B}" type="presParOf" srcId="{09F15F1A-4CCA-452E-9655-611B81F6B05F}" destId="{680BDAE6-75DA-424B-A812-FC0CFF0E72AF}" srcOrd="2" destOrd="0" presId="urn:microsoft.com/office/officeart/2008/layout/TitledPictureBlocks"/>
    <dgm:cxn modelId="{54118C4B-AB34-47E5-9B8E-3A8554FF9F89}" type="presParOf" srcId="{680BDAE6-75DA-424B-A812-FC0CFF0E72AF}" destId="{8E7E8010-E9A1-4468-9A38-8B1A83A170B2}" srcOrd="0" destOrd="0" presId="urn:microsoft.com/office/officeart/2008/layout/TitledPictureBlocks"/>
    <dgm:cxn modelId="{CB471993-68EB-4489-9BCD-E7E64564183A}" type="presParOf" srcId="{680BDAE6-75DA-424B-A812-FC0CFF0E72AF}" destId="{9B9540E1-4697-4E89-95E5-4C316BDC803D}" srcOrd="1" destOrd="0" presId="urn:microsoft.com/office/officeart/2008/layout/TitledPictureBlocks"/>
    <dgm:cxn modelId="{ECE5AAB6-A327-4601-A479-4B83D5C544B0}" type="presParOf" srcId="{680BDAE6-75DA-424B-A812-FC0CFF0E72AF}" destId="{DD835E77-CB6B-486D-9FC8-7B1E4EA8D103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6C036F-32FE-42E2-BE32-46EF0A24659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E823545-534F-4A2A-AD5A-40D1A7485118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衛福部疾管署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DA2D016E-05C5-4F02-93AD-74C3F41EA836}" type="parTrans" cxnId="{82ECBF79-7173-4D5F-9BD4-90458BB08834}">
      <dgm:prSet/>
      <dgm:spPr/>
      <dgm:t>
        <a:bodyPr/>
        <a:lstStyle/>
        <a:p>
          <a:endParaRPr lang="zh-TW" altLang="en-US"/>
        </a:p>
      </dgm:t>
    </dgm:pt>
    <dgm:pt modelId="{BF88070D-17DA-43C4-A726-978CF4C55131}" type="sibTrans" cxnId="{82ECBF79-7173-4D5F-9BD4-90458BB08834}">
      <dgm:prSet/>
      <dgm:spPr/>
      <dgm:t>
        <a:bodyPr/>
        <a:lstStyle/>
        <a:p>
          <a:endParaRPr lang="zh-TW" altLang="en-US"/>
        </a:p>
      </dgm:t>
    </dgm:pt>
    <dgm:pt modelId="{D5F1F5F9-C849-47F8-AF10-4701166AC15B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掌握最新疫情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A0527DFD-BBBE-4A5E-961B-1C4C7F1096D0}" type="parTrans" cxnId="{1AA49D07-D305-4CA8-A916-03C9A848FBCB}">
      <dgm:prSet/>
      <dgm:spPr/>
      <dgm:t>
        <a:bodyPr/>
        <a:lstStyle/>
        <a:p>
          <a:endParaRPr lang="zh-TW" altLang="en-US"/>
        </a:p>
      </dgm:t>
    </dgm:pt>
    <dgm:pt modelId="{4E49757F-A8CD-475D-AF6C-B416B456AD00}" type="sibTrans" cxnId="{1AA49D07-D305-4CA8-A916-03C9A848FBCB}">
      <dgm:prSet/>
      <dgm:spPr/>
      <dgm:t>
        <a:bodyPr/>
        <a:lstStyle/>
        <a:p>
          <a:endParaRPr lang="zh-TW" altLang="en-US"/>
        </a:p>
      </dgm:t>
    </dgm:pt>
    <dgm:pt modelId="{78C08868-ADD1-4779-8DB7-510C059F92EF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了解防疫議題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BF62A1CD-C32E-4425-A7CA-D90F40DC84B1}" type="parTrans" cxnId="{EA2E6AAE-4F20-4E31-8617-CC7B5C61C51B}">
      <dgm:prSet/>
      <dgm:spPr/>
      <dgm:t>
        <a:bodyPr/>
        <a:lstStyle/>
        <a:p>
          <a:endParaRPr lang="zh-TW" altLang="en-US"/>
        </a:p>
      </dgm:t>
    </dgm:pt>
    <dgm:pt modelId="{B7929F1A-EC9F-4086-8B67-E87B35DE3620}" type="sibTrans" cxnId="{EA2E6AAE-4F20-4E31-8617-CC7B5C61C51B}">
      <dgm:prSet/>
      <dgm:spPr/>
      <dgm:t>
        <a:bodyPr/>
        <a:lstStyle/>
        <a:p>
          <a:endParaRPr lang="zh-TW" altLang="en-US"/>
        </a:p>
      </dgm:t>
    </dgm:pt>
    <dgm:pt modelId="{8EEAA815-F5F5-4403-B10D-851D9B6C2552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防疫小測驗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1E7D28CE-91F4-4B98-88CF-C933D95D39C1}" type="parTrans" cxnId="{7E5014B0-7A0E-4859-9832-FC4B47CA1C5E}">
      <dgm:prSet/>
      <dgm:spPr/>
      <dgm:t>
        <a:bodyPr/>
        <a:lstStyle/>
        <a:p>
          <a:endParaRPr lang="zh-TW" altLang="en-US"/>
        </a:p>
      </dgm:t>
    </dgm:pt>
    <dgm:pt modelId="{CCBC787F-F9B1-41CA-B750-3B76490B143A}" type="sibTrans" cxnId="{7E5014B0-7A0E-4859-9832-FC4B47CA1C5E}">
      <dgm:prSet/>
      <dgm:spPr/>
      <dgm:t>
        <a:bodyPr/>
        <a:lstStyle/>
        <a:p>
          <a:endParaRPr lang="zh-TW" altLang="en-US"/>
        </a:p>
      </dgm:t>
    </dgm:pt>
    <dgm:pt modelId="{8D8FB032-2E26-44B7-9B2E-230CB1B3238C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你的防疫觀念正確嗎？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6CCA5C82-4E50-470E-8605-DFA8330B1017}" type="parTrans" cxnId="{2382C9B9-BD4A-43C0-BDEC-7861DF2AAA20}">
      <dgm:prSet/>
      <dgm:spPr/>
      <dgm:t>
        <a:bodyPr/>
        <a:lstStyle/>
        <a:p>
          <a:endParaRPr lang="zh-TW" altLang="en-US"/>
        </a:p>
      </dgm:t>
    </dgm:pt>
    <dgm:pt modelId="{1BECC39E-0EB9-4465-9731-00D0B2A0162C}" type="sibTrans" cxnId="{2382C9B9-BD4A-43C0-BDEC-7861DF2AAA20}">
      <dgm:prSet/>
      <dgm:spPr/>
      <dgm:t>
        <a:bodyPr/>
        <a:lstStyle/>
        <a:p>
          <a:endParaRPr lang="zh-TW" altLang="en-US"/>
        </a:p>
      </dgm:t>
    </dgm:pt>
    <dgm:pt modelId="{4C80BD19-7280-4A58-A301-C4EB47939891}">
      <dgm:prSet/>
      <dgm:spPr/>
      <dgm:t>
        <a:bodyPr/>
        <a:lstStyle/>
        <a:p>
          <a:pPr rtl="0"/>
          <a:r>
            <a:rPr lang="zh-TW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擊敗新冠病毒，健康久久！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78A95C7F-77AA-4149-829A-1B0EF312E43E}" type="parTrans" cxnId="{F12210BA-C602-4791-B5BF-D6E0CF7F0571}">
      <dgm:prSet/>
      <dgm:spPr/>
      <dgm:t>
        <a:bodyPr/>
        <a:lstStyle/>
        <a:p>
          <a:endParaRPr lang="zh-TW" altLang="en-US"/>
        </a:p>
      </dgm:t>
    </dgm:pt>
    <dgm:pt modelId="{1649F470-CDCF-4A7B-BCAE-814CC680B69B}" type="sibTrans" cxnId="{F12210BA-C602-4791-B5BF-D6E0CF7F0571}">
      <dgm:prSet/>
      <dgm:spPr/>
      <dgm:t>
        <a:bodyPr/>
        <a:lstStyle/>
        <a:p>
          <a:endParaRPr lang="zh-TW" altLang="en-US"/>
        </a:p>
      </dgm:t>
    </dgm:pt>
    <dgm:pt modelId="{7F900618-E28E-4D27-9D0B-F0650DCDCCD9}">
      <dgm:prSet/>
      <dgm:spPr/>
      <dgm:t>
        <a:bodyPr/>
        <a:lstStyle/>
        <a:p>
          <a:pPr rtl="0"/>
          <a:r>
            <a:rPr lang="zh-TW" altLang="en-US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防疫影片：</a:t>
          </a:r>
          <a:endParaRPr lang="zh-TW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BE9AA869-7872-4B60-887F-011D67238A5E}" type="parTrans" cxnId="{7CE90C37-9538-454E-B9A8-6EC7DC351BA9}">
      <dgm:prSet/>
      <dgm:spPr/>
      <dgm:t>
        <a:bodyPr/>
        <a:lstStyle/>
        <a:p>
          <a:endParaRPr lang="zh-TW" altLang="en-US"/>
        </a:p>
      </dgm:t>
    </dgm:pt>
    <dgm:pt modelId="{24091F6D-2459-4583-9660-DB3C264FB7C3}" type="sibTrans" cxnId="{7CE90C37-9538-454E-B9A8-6EC7DC351BA9}">
      <dgm:prSet/>
      <dgm:spPr/>
      <dgm:t>
        <a:bodyPr/>
        <a:lstStyle/>
        <a:p>
          <a:endParaRPr lang="zh-TW" altLang="en-US"/>
        </a:p>
      </dgm:t>
    </dgm:pt>
    <dgm:pt modelId="{D9CFC47B-5E3E-4490-A2FD-D00FBD44624B}">
      <dgm:prSet/>
      <dgm:spPr/>
      <dgm:t>
        <a:bodyPr/>
        <a:lstStyle/>
        <a:p>
          <a:r>
            <a:rPr lang="zh-TW" altLang="en-US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觀賞防疫影片</a:t>
          </a:r>
          <a:endParaRPr lang="zh-TW" altLang="en-US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32B310E0-ADBB-4ADF-9445-5D2CDE6F4A9B}" type="parTrans" cxnId="{8AD3F5E1-833E-4908-9A0B-94591CCAC3A4}">
      <dgm:prSet/>
      <dgm:spPr/>
      <dgm:t>
        <a:bodyPr/>
        <a:lstStyle/>
        <a:p>
          <a:endParaRPr lang="zh-TW" altLang="en-US"/>
        </a:p>
      </dgm:t>
    </dgm:pt>
    <dgm:pt modelId="{24D87C63-DCA1-4A2B-9AE4-3205CBB195A3}" type="sibTrans" cxnId="{8AD3F5E1-833E-4908-9A0B-94591CCAC3A4}">
      <dgm:prSet/>
      <dgm:spPr/>
      <dgm:t>
        <a:bodyPr/>
        <a:lstStyle/>
        <a:p>
          <a:endParaRPr lang="zh-TW" altLang="en-US"/>
        </a:p>
      </dgm:t>
    </dgm:pt>
    <dgm:pt modelId="{FC198990-A8AF-4BD0-8C92-AA0D0F32BE06}">
      <dgm:prSet/>
      <dgm:spPr/>
      <dgm:t>
        <a:bodyPr/>
        <a:lstStyle/>
        <a:p>
          <a:r>
            <a:rPr lang="zh-TW" altLang="en-US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照顧自己，愛護家人！</a:t>
          </a:r>
          <a:endParaRPr lang="zh-TW" altLang="en-US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gm:t>
    </dgm:pt>
    <dgm:pt modelId="{7120B611-F5DA-4413-A565-3D0A2827E1B9}" type="parTrans" cxnId="{D7BF4106-452C-4913-9685-FABEECC6F6EF}">
      <dgm:prSet/>
      <dgm:spPr/>
      <dgm:t>
        <a:bodyPr/>
        <a:lstStyle/>
        <a:p>
          <a:endParaRPr lang="zh-TW" altLang="en-US"/>
        </a:p>
      </dgm:t>
    </dgm:pt>
    <dgm:pt modelId="{C8276CD8-1C1B-4E8B-99EE-0CD1C12B7EDA}" type="sibTrans" cxnId="{D7BF4106-452C-4913-9685-FABEECC6F6EF}">
      <dgm:prSet/>
      <dgm:spPr/>
      <dgm:t>
        <a:bodyPr/>
        <a:lstStyle/>
        <a:p>
          <a:endParaRPr lang="zh-TW" altLang="en-US"/>
        </a:p>
      </dgm:t>
    </dgm:pt>
    <dgm:pt modelId="{3F4F66A4-BF90-4610-A39B-F4F9E1A00A87}" type="pres">
      <dgm:prSet presAssocID="{B56C036F-32FE-42E2-BE32-46EF0A24659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BB110EE2-B486-4206-A00D-C22ABC371D1C}" type="pres">
      <dgm:prSet presAssocID="{B56C036F-32FE-42E2-BE32-46EF0A24659C}" presName="cycle" presStyleCnt="0"/>
      <dgm:spPr/>
    </dgm:pt>
    <dgm:pt modelId="{66F670BA-C247-478C-9C3E-933F8E6923CB}" type="pres">
      <dgm:prSet presAssocID="{B56C036F-32FE-42E2-BE32-46EF0A24659C}" presName="centerShape" presStyleCnt="0"/>
      <dgm:spPr/>
    </dgm:pt>
    <dgm:pt modelId="{9DECA319-FFBA-4B21-95CD-DABEBE714F9E}" type="pres">
      <dgm:prSet presAssocID="{B56C036F-32FE-42E2-BE32-46EF0A24659C}" presName="connSite" presStyleLbl="node1" presStyleIdx="0" presStyleCnt="4"/>
      <dgm:spPr/>
    </dgm:pt>
    <dgm:pt modelId="{C724CDA3-F698-4865-AF18-D39DC4EED46A}" type="pres">
      <dgm:prSet presAssocID="{B56C036F-32FE-42E2-BE32-46EF0A24659C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040C30-8920-404C-84FA-01E50DD68A9E}" type="pres">
      <dgm:prSet presAssocID="{DA2D016E-05C5-4F02-93AD-74C3F41EA836}" presName="Name25" presStyleLbl="parChTrans1D1" presStyleIdx="0" presStyleCnt="3"/>
      <dgm:spPr/>
    </dgm:pt>
    <dgm:pt modelId="{A85057D0-B54D-4BC3-A9EB-2787B46C3B8E}" type="pres">
      <dgm:prSet presAssocID="{BE823545-534F-4A2A-AD5A-40D1A7485118}" presName="node" presStyleCnt="0"/>
      <dgm:spPr/>
    </dgm:pt>
    <dgm:pt modelId="{842B33B3-AF59-46D9-8BA6-40ABFE430B8C}" type="pres">
      <dgm:prSet presAssocID="{BE823545-534F-4A2A-AD5A-40D1A7485118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D229CB01-A2F9-4154-80B4-5F7372F8A787}" type="pres">
      <dgm:prSet presAssocID="{BE823545-534F-4A2A-AD5A-40D1A7485118}" presName="childNode" presStyleLbl="revTx" presStyleIdx="0" presStyleCnt="3">
        <dgm:presLayoutVars>
          <dgm:bulletEnabled val="1"/>
        </dgm:presLayoutVars>
      </dgm:prSet>
      <dgm:spPr/>
    </dgm:pt>
    <dgm:pt modelId="{90F23E75-CDAF-4B60-BE4B-A969F73F2071}" type="pres">
      <dgm:prSet presAssocID="{1E7D28CE-91F4-4B98-88CF-C933D95D39C1}" presName="Name25" presStyleLbl="parChTrans1D1" presStyleIdx="1" presStyleCnt="3"/>
      <dgm:spPr/>
    </dgm:pt>
    <dgm:pt modelId="{548A6158-DB37-4079-8745-E488D0478FE9}" type="pres">
      <dgm:prSet presAssocID="{8EEAA815-F5F5-4403-B10D-851D9B6C2552}" presName="node" presStyleCnt="0"/>
      <dgm:spPr/>
    </dgm:pt>
    <dgm:pt modelId="{34412C6E-C64A-42B2-92B0-5849EF4E873B}" type="pres">
      <dgm:prSet presAssocID="{8EEAA815-F5F5-4403-B10D-851D9B6C255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87A45817-97FD-4997-9E20-153C2E189DD4}" type="pres">
      <dgm:prSet presAssocID="{8EEAA815-F5F5-4403-B10D-851D9B6C2552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5477FA-F281-4CF4-B6CE-8BF102D8B643}" type="pres">
      <dgm:prSet presAssocID="{BE9AA869-7872-4B60-887F-011D67238A5E}" presName="Name25" presStyleLbl="parChTrans1D1" presStyleIdx="2" presStyleCnt="3"/>
      <dgm:spPr/>
    </dgm:pt>
    <dgm:pt modelId="{62EECF6C-4EEB-44AD-B9CC-5692AD1C6707}" type="pres">
      <dgm:prSet presAssocID="{7F900618-E28E-4D27-9D0B-F0650DCDCCD9}" presName="node" presStyleCnt="0"/>
      <dgm:spPr/>
    </dgm:pt>
    <dgm:pt modelId="{55AF0B8D-6C64-4A14-9694-0B4D66D7B93F}" type="pres">
      <dgm:prSet presAssocID="{7F900618-E28E-4D27-9D0B-F0650DCDCCD9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BAA098-8DCC-48C8-B088-AF7C6BBA4B60}" type="pres">
      <dgm:prSet presAssocID="{7F900618-E28E-4D27-9D0B-F0650DCDCCD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7D04C576-479B-448E-B5DF-B3CB358C20B5}" type="presOf" srcId="{DA2D016E-05C5-4F02-93AD-74C3F41EA836}" destId="{4E040C30-8920-404C-84FA-01E50DD68A9E}" srcOrd="0" destOrd="0" presId="urn:microsoft.com/office/officeart/2005/8/layout/radial2"/>
    <dgm:cxn modelId="{72A58793-7459-4C90-A98C-7F0624DC2433}" type="presOf" srcId="{BE9AA869-7872-4B60-887F-011D67238A5E}" destId="{5A5477FA-F281-4CF4-B6CE-8BF102D8B643}" srcOrd="0" destOrd="0" presId="urn:microsoft.com/office/officeart/2005/8/layout/radial2"/>
    <dgm:cxn modelId="{998DB127-4E0A-43D1-916C-3CBB0F03E1AD}" type="presOf" srcId="{D5F1F5F9-C849-47F8-AF10-4701166AC15B}" destId="{D229CB01-A2F9-4154-80B4-5F7372F8A787}" srcOrd="0" destOrd="0" presId="urn:microsoft.com/office/officeart/2005/8/layout/radial2"/>
    <dgm:cxn modelId="{7E5014B0-7A0E-4859-9832-FC4B47CA1C5E}" srcId="{B56C036F-32FE-42E2-BE32-46EF0A24659C}" destId="{8EEAA815-F5F5-4403-B10D-851D9B6C2552}" srcOrd="1" destOrd="0" parTransId="{1E7D28CE-91F4-4B98-88CF-C933D95D39C1}" sibTransId="{CCBC787F-F9B1-41CA-B750-3B76490B143A}"/>
    <dgm:cxn modelId="{7B36220E-1E1A-41A1-A65F-9B6B7E343A3E}" type="presOf" srcId="{8EEAA815-F5F5-4403-B10D-851D9B6C2552}" destId="{34412C6E-C64A-42B2-92B0-5849EF4E873B}" srcOrd="0" destOrd="0" presId="urn:microsoft.com/office/officeart/2005/8/layout/radial2"/>
    <dgm:cxn modelId="{7CE90C37-9538-454E-B9A8-6EC7DC351BA9}" srcId="{B56C036F-32FE-42E2-BE32-46EF0A24659C}" destId="{7F900618-E28E-4D27-9D0B-F0650DCDCCD9}" srcOrd="2" destOrd="0" parTransId="{BE9AA869-7872-4B60-887F-011D67238A5E}" sibTransId="{24091F6D-2459-4583-9660-DB3C264FB7C3}"/>
    <dgm:cxn modelId="{0F3F29B2-1B34-4EE3-B4E5-39A0E5719B9D}" type="presOf" srcId="{4C80BD19-7280-4A58-A301-C4EB47939891}" destId="{87A45817-97FD-4997-9E20-153C2E189DD4}" srcOrd="0" destOrd="1" presId="urn:microsoft.com/office/officeart/2005/8/layout/radial2"/>
    <dgm:cxn modelId="{D7BF4106-452C-4913-9685-FABEECC6F6EF}" srcId="{7F900618-E28E-4D27-9D0B-F0650DCDCCD9}" destId="{FC198990-A8AF-4BD0-8C92-AA0D0F32BE06}" srcOrd="1" destOrd="0" parTransId="{7120B611-F5DA-4413-A565-3D0A2827E1B9}" sibTransId="{C8276CD8-1C1B-4E8B-99EE-0CD1C12B7EDA}"/>
    <dgm:cxn modelId="{EA2E6AAE-4F20-4E31-8617-CC7B5C61C51B}" srcId="{BE823545-534F-4A2A-AD5A-40D1A7485118}" destId="{78C08868-ADD1-4779-8DB7-510C059F92EF}" srcOrd="1" destOrd="0" parTransId="{BF62A1CD-C32E-4425-A7CA-D90F40DC84B1}" sibTransId="{B7929F1A-EC9F-4086-8B67-E87B35DE3620}"/>
    <dgm:cxn modelId="{8AD3F5E1-833E-4908-9A0B-94591CCAC3A4}" srcId="{7F900618-E28E-4D27-9D0B-F0650DCDCCD9}" destId="{D9CFC47B-5E3E-4490-A2FD-D00FBD44624B}" srcOrd="0" destOrd="0" parTransId="{32B310E0-ADBB-4ADF-9445-5D2CDE6F4A9B}" sibTransId="{24D87C63-DCA1-4A2B-9AE4-3205CBB195A3}"/>
    <dgm:cxn modelId="{63364F68-233F-4BDE-9496-1663986EBC14}" type="presOf" srcId="{BE823545-534F-4A2A-AD5A-40D1A7485118}" destId="{842B33B3-AF59-46D9-8BA6-40ABFE430B8C}" srcOrd="0" destOrd="0" presId="urn:microsoft.com/office/officeart/2005/8/layout/radial2"/>
    <dgm:cxn modelId="{2382C9B9-BD4A-43C0-BDEC-7861DF2AAA20}" srcId="{8EEAA815-F5F5-4403-B10D-851D9B6C2552}" destId="{8D8FB032-2E26-44B7-9B2E-230CB1B3238C}" srcOrd="0" destOrd="0" parTransId="{6CCA5C82-4E50-470E-8605-DFA8330B1017}" sibTransId="{1BECC39E-0EB9-4465-9731-00D0B2A0162C}"/>
    <dgm:cxn modelId="{1AA774A8-60AB-482E-BF00-7D5AD4A15086}" type="presOf" srcId="{78C08868-ADD1-4779-8DB7-510C059F92EF}" destId="{D229CB01-A2F9-4154-80B4-5F7372F8A787}" srcOrd="0" destOrd="1" presId="urn:microsoft.com/office/officeart/2005/8/layout/radial2"/>
    <dgm:cxn modelId="{E20F570C-E007-4190-ACD8-5B625BA3481F}" type="presOf" srcId="{1E7D28CE-91F4-4B98-88CF-C933D95D39C1}" destId="{90F23E75-CDAF-4B60-BE4B-A969F73F2071}" srcOrd="0" destOrd="0" presId="urn:microsoft.com/office/officeart/2005/8/layout/radial2"/>
    <dgm:cxn modelId="{04F17D4B-82F2-4656-8CB0-838291CCFCD4}" type="presOf" srcId="{D9CFC47B-5E3E-4490-A2FD-D00FBD44624B}" destId="{C0BAA098-8DCC-48C8-B088-AF7C6BBA4B60}" srcOrd="0" destOrd="0" presId="urn:microsoft.com/office/officeart/2005/8/layout/radial2"/>
    <dgm:cxn modelId="{201BC5C7-04C2-4A79-A269-B00D66DB66B9}" type="presOf" srcId="{FC198990-A8AF-4BD0-8C92-AA0D0F32BE06}" destId="{C0BAA098-8DCC-48C8-B088-AF7C6BBA4B60}" srcOrd="0" destOrd="1" presId="urn:microsoft.com/office/officeart/2005/8/layout/radial2"/>
    <dgm:cxn modelId="{1AA49D07-D305-4CA8-A916-03C9A848FBCB}" srcId="{BE823545-534F-4A2A-AD5A-40D1A7485118}" destId="{D5F1F5F9-C849-47F8-AF10-4701166AC15B}" srcOrd="0" destOrd="0" parTransId="{A0527DFD-BBBE-4A5E-961B-1C4C7F1096D0}" sibTransId="{4E49757F-A8CD-475D-AF6C-B416B456AD00}"/>
    <dgm:cxn modelId="{E74E6008-8A4E-4EF2-B5D1-B41D472E9271}" type="presOf" srcId="{B56C036F-32FE-42E2-BE32-46EF0A24659C}" destId="{3F4F66A4-BF90-4610-A39B-F4F9E1A00A87}" srcOrd="0" destOrd="0" presId="urn:microsoft.com/office/officeart/2005/8/layout/radial2"/>
    <dgm:cxn modelId="{82ECBF79-7173-4D5F-9BD4-90458BB08834}" srcId="{B56C036F-32FE-42E2-BE32-46EF0A24659C}" destId="{BE823545-534F-4A2A-AD5A-40D1A7485118}" srcOrd="0" destOrd="0" parTransId="{DA2D016E-05C5-4F02-93AD-74C3F41EA836}" sibTransId="{BF88070D-17DA-43C4-A726-978CF4C55131}"/>
    <dgm:cxn modelId="{F12210BA-C602-4791-B5BF-D6E0CF7F0571}" srcId="{8EEAA815-F5F5-4403-B10D-851D9B6C2552}" destId="{4C80BD19-7280-4A58-A301-C4EB47939891}" srcOrd="1" destOrd="0" parTransId="{78A95C7F-77AA-4149-829A-1B0EF312E43E}" sibTransId="{1649F470-CDCF-4A7B-BCAE-814CC680B69B}"/>
    <dgm:cxn modelId="{0618F8D5-FFB6-45DD-A9BC-BFCB660EAED5}" type="presOf" srcId="{7F900618-E28E-4D27-9D0B-F0650DCDCCD9}" destId="{55AF0B8D-6C64-4A14-9694-0B4D66D7B93F}" srcOrd="0" destOrd="0" presId="urn:microsoft.com/office/officeart/2005/8/layout/radial2"/>
    <dgm:cxn modelId="{B8D24609-B2EE-476E-B734-A76489D0B2CC}" type="presOf" srcId="{8D8FB032-2E26-44B7-9B2E-230CB1B3238C}" destId="{87A45817-97FD-4997-9E20-153C2E189DD4}" srcOrd="0" destOrd="0" presId="urn:microsoft.com/office/officeart/2005/8/layout/radial2"/>
    <dgm:cxn modelId="{D5D8A834-473E-4DDA-918E-4AF638DBC7DE}" type="presParOf" srcId="{3F4F66A4-BF90-4610-A39B-F4F9E1A00A87}" destId="{BB110EE2-B486-4206-A00D-C22ABC371D1C}" srcOrd="0" destOrd="0" presId="urn:microsoft.com/office/officeart/2005/8/layout/radial2"/>
    <dgm:cxn modelId="{BE6C38C6-C406-4F1B-BB3B-0C0D25EC29D0}" type="presParOf" srcId="{BB110EE2-B486-4206-A00D-C22ABC371D1C}" destId="{66F670BA-C247-478C-9C3E-933F8E6923CB}" srcOrd="0" destOrd="0" presId="urn:microsoft.com/office/officeart/2005/8/layout/radial2"/>
    <dgm:cxn modelId="{BD9F1C68-1120-40C4-9C29-23418953250D}" type="presParOf" srcId="{66F670BA-C247-478C-9C3E-933F8E6923CB}" destId="{9DECA319-FFBA-4B21-95CD-DABEBE714F9E}" srcOrd="0" destOrd="0" presId="urn:microsoft.com/office/officeart/2005/8/layout/radial2"/>
    <dgm:cxn modelId="{E40602D6-6415-4E9F-B126-7F82D089BDC2}" type="presParOf" srcId="{66F670BA-C247-478C-9C3E-933F8E6923CB}" destId="{C724CDA3-F698-4865-AF18-D39DC4EED46A}" srcOrd="1" destOrd="0" presId="urn:microsoft.com/office/officeart/2005/8/layout/radial2"/>
    <dgm:cxn modelId="{0707B068-9521-497E-BBA3-348C378DA878}" type="presParOf" srcId="{BB110EE2-B486-4206-A00D-C22ABC371D1C}" destId="{4E040C30-8920-404C-84FA-01E50DD68A9E}" srcOrd="1" destOrd="0" presId="urn:microsoft.com/office/officeart/2005/8/layout/radial2"/>
    <dgm:cxn modelId="{06685742-11B0-47B5-8A81-9C6385BE8C02}" type="presParOf" srcId="{BB110EE2-B486-4206-A00D-C22ABC371D1C}" destId="{A85057D0-B54D-4BC3-A9EB-2787B46C3B8E}" srcOrd="2" destOrd="0" presId="urn:microsoft.com/office/officeart/2005/8/layout/radial2"/>
    <dgm:cxn modelId="{BF294690-A5BE-4495-ABCF-D592F9A4BD31}" type="presParOf" srcId="{A85057D0-B54D-4BC3-A9EB-2787B46C3B8E}" destId="{842B33B3-AF59-46D9-8BA6-40ABFE430B8C}" srcOrd="0" destOrd="0" presId="urn:microsoft.com/office/officeart/2005/8/layout/radial2"/>
    <dgm:cxn modelId="{A8850959-1D78-49A2-A585-610AF5541B12}" type="presParOf" srcId="{A85057D0-B54D-4BC3-A9EB-2787B46C3B8E}" destId="{D229CB01-A2F9-4154-80B4-5F7372F8A787}" srcOrd="1" destOrd="0" presId="urn:microsoft.com/office/officeart/2005/8/layout/radial2"/>
    <dgm:cxn modelId="{BF41D9D5-66FE-4255-98D9-11049C567841}" type="presParOf" srcId="{BB110EE2-B486-4206-A00D-C22ABC371D1C}" destId="{90F23E75-CDAF-4B60-BE4B-A969F73F2071}" srcOrd="3" destOrd="0" presId="urn:microsoft.com/office/officeart/2005/8/layout/radial2"/>
    <dgm:cxn modelId="{7E48FCDF-3F00-46DC-93E1-70E21B6CF10C}" type="presParOf" srcId="{BB110EE2-B486-4206-A00D-C22ABC371D1C}" destId="{548A6158-DB37-4079-8745-E488D0478FE9}" srcOrd="4" destOrd="0" presId="urn:microsoft.com/office/officeart/2005/8/layout/radial2"/>
    <dgm:cxn modelId="{596C7E28-9775-41E5-ACE7-FAB3FA7B6CC4}" type="presParOf" srcId="{548A6158-DB37-4079-8745-E488D0478FE9}" destId="{34412C6E-C64A-42B2-92B0-5849EF4E873B}" srcOrd="0" destOrd="0" presId="urn:microsoft.com/office/officeart/2005/8/layout/radial2"/>
    <dgm:cxn modelId="{165323DF-920A-44FE-9E6D-A4AFE31F8CA9}" type="presParOf" srcId="{548A6158-DB37-4079-8745-E488D0478FE9}" destId="{87A45817-97FD-4997-9E20-153C2E189DD4}" srcOrd="1" destOrd="0" presId="urn:microsoft.com/office/officeart/2005/8/layout/radial2"/>
    <dgm:cxn modelId="{3CB8296C-99F3-4D87-B1F7-595F9F214234}" type="presParOf" srcId="{BB110EE2-B486-4206-A00D-C22ABC371D1C}" destId="{5A5477FA-F281-4CF4-B6CE-8BF102D8B643}" srcOrd="5" destOrd="0" presId="urn:microsoft.com/office/officeart/2005/8/layout/radial2"/>
    <dgm:cxn modelId="{8A53D177-F846-4E1E-9227-2B5BF87BFA20}" type="presParOf" srcId="{BB110EE2-B486-4206-A00D-C22ABC371D1C}" destId="{62EECF6C-4EEB-44AD-B9CC-5692AD1C6707}" srcOrd="6" destOrd="0" presId="urn:microsoft.com/office/officeart/2005/8/layout/radial2"/>
    <dgm:cxn modelId="{EDF5DEFF-5853-4E07-8FAA-567DF49FA791}" type="presParOf" srcId="{62EECF6C-4EEB-44AD-B9CC-5692AD1C6707}" destId="{55AF0B8D-6C64-4A14-9694-0B4D66D7B93F}" srcOrd="0" destOrd="0" presId="urn:microsoft.com/office/officeart/2005/8/layout/radial2"/>
    <dgm:cxn modelId="{07FA80FF-30D9-4086-973B-67C9C3ECDFA4}" type="presParOf" srcId="{62EECF6C-4EEB-44AD-B9CC-5692AD1C6707}" destId="{C0BAA098-8DCC-48C8-B088-AF7C6BBA4B6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1A324A-D999-4541-A6DD-CFC919200C1E}">
      <dsp:nvSpPr>
        <dsp:cNvPr id="0" name=""/>
        <dsp:cNvSpPr/>
      </dsp:nvSpPr>
      <dsp:spPr>
        <a:xfrm>
          <a:off x="17196" y="0"/>
          <a:ext cx="1944459" cy="4070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solidFill>
                <a:schemeClr val="tx1"/>
              </a:solidFill>
              <a:latin typeface="文鼎中行書" panose="020B0609010101010101" pitchFamily="49" charset="-120"/>
              <a:ea typeface="文鼎中行書" panose="020B0609010101010101" pitchFamily="49" charset="-120"/>
            </a:rPr>
            <a:t>雙手肥皂清潔，搓洗</a:t>
          </a:r>
          <a:r>
            <a:rPr lang="en-US" sz="2700" kern="1200" dirty="0" smtClean="0">
              <a:solidFill>
                <a:schemeClr val="tx1"/>
              </a:solidFill>
              <a:latin typeface="文鼎中行書" panose="020B0609010101010101" pitchFamily="49" charset="-120"/>
              <a:ea typeface="文鼎中行書" panose="020B0609010101010101" pitchFamily="49" charset="-120"/>
            </a:rPr>
            <a:t>40~60</a:t>
          </a:r>
          <a:r>
            <a:rPr lang="zh-TW" sz="2700" kern="1200" dirty="0" smtClean="0">
              <a:solidFill>
                <a:schemeClr val="tx1"/>
              </a:solidFill>
              <a:latin typeface="文鼎中行書" panose="020B0609010101010101" pitchFamily="49" charset="-120"/>
              <a:ea typeface="文鼎中行書" panose="020B0609010101010101" pitchFamily="49" charset="-120"/>
            </a:rPr>
            <a:t>秒</a:t>
          </a:r>
          <a:endParaRPr lang="zh-TW" sz="2700" kern="1200" dirty="0">
            <a:solidFill>
              <a:schemeClr val="tx1"/>
            </a:solidFill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17196" y="1628140"/>
        <a:ext cx="1944459" cy="1628140"/>
      </dsp:txXfrm>
    </dsp:sp>
    <dsp:sp modelId="{B27F1687-5E15-465E-B7F7-16AEC144691A}">
      <dsp:nvSpPr>
        <dsp:cNvPr id="0" name=""/>
        <dsp:cNvSpPr/>
      </dsp:nvSpPr>
      <dsp:spPr>
        <a:xfrm>
          <a:off x="296371" y="244221"/>
          <a:ext cx="1355426" cy="13554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75EF0-7F0A-4FB1-B46D-47F85E871CCD}">
      <dsp:nvSpPr>
        <dsp:cNvPr id="0" name=""/>
        <dsp:cNvSpPr/>
      </dsp:nvSpPr>
      <dsp:spPr>
        <a:xfrm>
          <a:off x="2004648" y="0"/>
          <a:ext cx="1944459" cy="4070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口罩要遮住口鼻、蓋住下巴  </a:t>
          </a:r>
          <a:endParaRPr lang="zh-TW" sz="27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2004648" y="1628140"/>
        <a:ext cx="1944459" cy="1628140"/>
      </dsp:txXfrm>
    </dsp:sp>
    <dsp:sp modelId="{FBE61B76-F264-475E-823B-C59B619A6F10}">
      <dsp:nvSpPr>
        <dsp:cNvPr id="0" name=""/>
        <dsp:cNvSpPr/>
      </dsp:nvSpPr>
      <dsp:spPr>
        <a:xfrm>
          <a:off x="2299165" y="244221"/>
          <a:ext cx="1355426" cy="13554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D7BE6-2EE3-4566-91B2-A6DEE7122073}">
      <dsp:nvSpPr>
        <dsp:cNvPr id="0" name=""/>
        <dsp:cNvSpPr/>
      </dsp:nvSpPr>
      <dsp:spPr>
        <a:xfrm>
          <a:off x="4050297" y="0"/>
          <a:ext cx="1944459" cy="4070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噴</a:t>
          </a:r>
          <a:r>
            <a:rPr lang="en-US" sz="27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75%</a:t>
          </a:r>
          <a:r>
            <a:rPr lang="zh-TW" sz="27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酒精搓洗雙手</a:t>
          </a:r>
          <a:r>
            <a:rPr lang="en-US" sz="27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20-30</a:t>
          </a:r>
          <a:r>
            <a:rPr lang="zh-TW" sz="27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秒</a:t>
          </a:r>
          <a:endParaRPr lang="zh-TW" sz="27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4050297" y="1628140"/>
        <a:ext cx="1944459" cy="1628140"/>
      </dsp:txXfrm>
    </dsp:sp>
    <dsp:sp modelId="{0BA7FFA9-BDC6-44B8-86F6-A6E2C6A54061}">
      <dsp:nvSpPr>
        <dsp:cNvPr id="0" name=""/>
        <dsp:cNvSpPr/>
      </dsp:nvSpPr>
      <dsp:spPr>
        <a:xfrm>
          <a:off x="4301958" y="244221"/>
          <a:ext cx="1355426" cy="13554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E22836-99A1-427E-8784-2AE4BBB99D69}">
      <dsp:nvSpPr>
        <dsp:cNvPr id="0" name=""/>
        <dsp:cNvSpPr/>
      </dsp:nvSpPr>
      <dsp:spPr>
        <a:xfrm>
          <a:off x="6010235" y="0"/>
          <a:ext cx="1944459" cy="40703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 dirty="0" smtClean="0">
              <a:latin typeface="文鼎細楷" panose="020B0609010101010101" pitchFamily="49" charset="-120"/>
              <a:ea typeface="文鼎細楷" panose="020B0609010101010101" pitchFamily="49" charset="-120"/>
            </a:rPr>
            <a:t>有發燒、呼吸道</a:t>
          </a:r>
          <a:r>
            <a:rPr lang="zh-TW" sz="2700" kern="1200" dirty="0" smtClean="0">
              <a:latin typeface="文鼎粗仿" panose="020B0609010101010101" pitchFamily="49" charset="-120"/>
              <a:ea typeface="文鼎粗仿" panose="020B0609010101010101" pitchFamily="49" charset="-120"/>
            </a:rPr>
            <a:t>症狀速就</a:t>
          </a:r>
          <a:r>
            <a:rPr lang="zh-TW" sz="2700" kern="1200" dirty="0" smtClean="0"/>
            <a:t>醫</a:t>
          </a:r>
          <a:endParaRPr lang="zh-TW" sz="2700" kern="1200" dirty="0"/>
        </a:p>
      </dsp:txBody>
      <dsp:txXfrm>
        <a:off x="6010235" y="1628140"/>
        <a:ext cx="1944459" cy="1628140"/>
      </dsp:txXfrm>
    </dsp:sp>
    <dsp:sp modelId="{143FF86F-A0EC-4332-84A5-E60B0EFCAEB8}">
      <dsp:nvSpPr>
        <dsp:cNvPr id="0" name=""/>
        <dsp:cNvSpPr/>
      </dsp:nvSpPr>
      <dsp:spPr>
        <a:xfrm>
          <a:off x="6304751" y="244221"/>
          <a:ext cx="1355426" cy="135542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CC3C67-D7EA-4FAB-A26C-9AE411B9DF1F}">
      <dsp:nvSpPr>
        <dsp:cNvPr id="0" name=""/>
        <dsp:cNvSpPr/>
      </dsp:nvSpPr>
      <dsp:spPr>
        <a:xfrm>
          <a:off x="318261" y="3256280"/>
          <a:ext cx="7320026" cy="61055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45F29-744B-486C-9832-C57221CBD804}">
      <dsp:nvSpPr>
        <dsp:cNvPr id="0" name=""/>
        <dsp:cNvSpPr/>
      </dsp:nvSpPr>
      <dsp:spPr>
        <a:xfrm>
          <a:off x="335" y="1088240"/>
          <a:ext cx="2761816" cy="234007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36A372-6A8E-41CD-8FA4-87698ED48CDC}">
      <dsp:nvSpPr>
        <dsp:cNvPr id="0" name=""/>
        <dsp:cNvSpPr/>
      </dsp:nvSpPr>
      <dsp:spPr>
        <a:xfrm>
          <a:off x="2538121" y="1451103"/>
          <a:ext cx="1309612" cy="1363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大約</a:t>
          </a:r>
          <a:r>
            <a:rPr lang="en-US" sz="24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3</a:t>
          </a:r>
          <a:r>
            <a:rPr lang="zh-TW" sz="24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個步伐</a:t>
          </a:r>
          <a:endParaRPr lang="zh-TW" sz="24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2576478" y="1489460"/>
        <a:ext cx="1232898" cy="1286334"/>
      </dsp:txXfrm>
    </dsp:sp>
    <dsp:sp modelId="{4F7A309E-4485-4099-B505-57E7721E8E28}">
      <dsp:nvSpPr>
        <dsp:cNvPr id="0" name=""/>
        <dsp:cNvSpPr/>
      </dsp:nvSpPr>
      <dsp:spPr>
        <a:xfrm>
          <a:off x="89845" y="659011"/>
          <a:ext cx="2761816" cy="402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smtClean="0"/>
            <a:t>室外至少</a:t>
          </a:r>
          <a:r>
            <a:rPr lang="en-US" sz="1700" kern="1200" smtClean="0"/>
            <a:t>1</a:t>
          </a:r>
          <a:r>
            <a:rPr lang="zh-TW" sz="1700" kern="1200" smtClean="0"/>
            <a:t>公尺</a:t>
          </a:r>
          <a:endParaRPr lang="zh-TW" sz="1700" kern="1200"/>
        </a:p>
      </dsp:txBody>
      <dsp:txXfrm>
        <a:off x="89845" y="659011"/>
        <a:ext cx="2761816" cy="402950"/>
      </dsp:txXfrm>
    </dsp:sp>
    <dsp:sp modelId="{9B9540E1-4697-4E89-95E5-4C316BDC803D}">
      <dsp:nvSpPr>
        <dsp:cNvPr id="0" name=""/>
        <dsp:cNvSpPr/>
      </dsp:nvSpPr>
      <dsp:spPr>
        <a:xfrm>
          <a:off x="4266312" y="1091048"/>
          <a:ext cx="2761816" cy="2340070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35E77-CB6B-486D-9FC8-7B1E4EA8D103}">
      <dsp:nvSpPr>
        <dsp:cNvPr id="0" name=""/>
        <dsp:cNvSpPr/>
      </dsp:nvSpPr>
      <dsp:spPr>
        <a:xfrm>
          <a:off x="6646937" y="1451103"/>
          <a:ext cx="1309612" cy="1363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4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大約手臂的兩倍長</a:t>
          </a:r>
          <a:endParaRPr lang="zh-TW" sz="24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6685294" y="1489460"/>
        <a:ext cx="1232898" cy="1286334"/>
      </dsp:txXfrm>
    </dsp:sp>
    <dsp:sp modelId="{8E7E8010-E9A1-4468-9A38-8B1A83A170B2}">
      <dsp:nvSpPr>
        <dsp:cNvPr id="0" name=""/>
        <dsp:cNvSpPr/>
      </dsp:nvSpPr>
      <dsp:spPr>
        <a:xfrm>
          <a:off x="4252558" y="642039"/>
          <a:ext cx="2761816" cy="402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700" kern="1200" smtClean="0"/>
            <a:t>室內至少</a:t>
          </a:r>
          <a:r>
            <a:rPr lang="en-US" sz="1700" kern="1200" smtClean="0"/>
            <a:t>1.5</a:t>
          </a:r>
          <a:r>
            <a:rPr lang="zh-TW" sz="1700" kern="1200" smtClean="0"/>
            <a:t>公尺</a:t>
          </a:r>
          <a:endParaRPr lang="zh-TW" sz="1700" kern="1200"/>
        </a:p>
      </dsp:txBody>
      <dsp:txXfrm>
        <a:off x="4252558" y="642039"/>
        <a:ext cx="2761816" cy="4029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477FA-F281-4CF4-B6CE-8BF102D8B643}">
      <dsp:nvSpPr>
        <dsp:cNvPr id="0" name=""/>
        <dsp:cNvSpPr/>
      </dsp:nvSpPr>
      <dsp:spPr>
        <a:xfrm rot="2562774">
          <a:off x="2912638" y="2719664"/>
          <a:ext cx="585995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585995" y="210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23E75-CDAF-4B60-BE4B-A969F73F2071}">
      <dsp:nvSpPr>
        <dsp:cNvPr id="0" name=""/>
        <dsp:cNvSpPr/>
      </dsp:nvSpPr>
      <dsp:spPr>
        <a:xfrm>
          <a:off x="2990352" y="1918363"/>
          <a:ext cx="651825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651825" y="210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40C30-8920-404C-84FA-01E50DD68A9E}">
      <dsp:nvSpPr>
        <dsp:cNvPr id="0" name=""/>
        <dsp:cNvSpPr/>
      </dsp:nvSpPr>
      <dsp:spPr>
        <a:xfrm rot="19037226">
          <a:off x="2912638" y="1117062"/>
          <a:ext cx="585995" cy="42187"/>
        </a:xfrm>
        <a:custGeom>
          <a:avLst/>
          <a:gdLst/>
          <a:ahLst/>
          <a:cxnLst/>
          <a:rect l="0" t="0" r="0" b="0"/>
          <a:pathLst>
            <a:path>
              <a:moveTo>
                <a:pt x="0" y="21093"/>
              </a:moveTo>
              <a:lnTo>
                <a:pt x="585995" y="21093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4CDA3-F698-4865-AF18-D39DC4EED46A}">
      <dsp:nvSpPr>
        <dsp:cNvPr id="0" name=""/>
        <dsp:cNvSpPr/>
      </dsp:nvSpPr>
      <dsp:spPr>
        <a:xfrm>
          <a:off x="1405258" y="1007048"/>
          <a:ext cx="1864816" cy="186481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B33B3-AF59-46D9-8BA6-40ABFE430B8C}">
      <dsp:nvSpPr>
        <dsp:cNvPr id="0" name=""/>
        <dsp:cNvSpPr/>
      </dsp:nvSpPr>
      <dsp:spPr>
        <a:xfrm>
          <a:off x="3272532" y="477"/>
          <a:ext cx="1118889" cy="1118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衛福部疾管署</a:t>
          </a:r>
          <a:endParaRPr lang="zh-TW" sz="20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3436390" y="164335"/>
        <a:ext cx="791173" cy="791173"/>
      </dsp:txXfrm>
    </dsp:sp>
    <dsp:sp modelId="{D229CB01-A2F9-4154-80B4-5F7372F8A787}">
      <dsp:nvSpPr>
        <dsp:cNvPr id="0" name=""/>
        <dsp:cNvSpPr/>
      </dsp:nvSpPr>
      <dsp:spPr>
        <a:xfrm>
          <a:off x="4503311" y="477"/>
          <a:ext cx="1678334" cy="111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掌握最新疫情</a:t>
          </a:r>
          <a:endParaRPr lang="zh-TW" sz="18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了解防疫議題</a:t>
          </a:r>
          <a:endParaRPr lang="zh-TW" sz="18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4503311" y="477"/>
        <a:ext cx="1678334" cy="1118889"/>
      </dsp:txXfrm>
    </dsp:sp>
    <dsp:sp modelId="{34412C6E-C64A-42B2-92B0-5849EF4E873B}">
      <dsp:nvSpPr>
        <dsp:cNvPr id="0" name=""/>
        <dsp:cNvSpPr/>
      </dsp:nvSpPr>
      <dsp:spPr>
        <a:xfrm>
          <a:off x="3642178" y="1380012"/>
          <a:ext cx="1118889" cy="1118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0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防疫小測驗</a:t>
          </a:r>
          <a:endParaRPr lang="zh-TW" sz="20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3806036" y="1543870"/>
        <a:ext cx="791173" cy="791173"/>
      </dsp:txXfrm>
    </dsp:sp>
    <dsp:sp modelId="{87A45817-97FD-4997-9E20-153C2E189DD4}">
      <dsp:nvSpPr>
        <dsp:cNvPr id="0" name=""/>
        <dsp:cNvSpPr/>
      </dsp:nvSpPr>
      <dsp:spPr>
        <a:xfrm>
          <a:off x="4872956" y="1380012"/>
          <a:ext cx="1678334" cy="111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你的防疫觀念正確嗎？</a:t>
          </a:r>
          <a:endParaRPr lang="zh-TW" sz="18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18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擊敗新冠病毒，健康久久！</a:t>
          </a:r>
          <a:endParaRPr lang="zh-TW" sz="18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4872956" y="1380012"/>
        <a:ext cx="1678334" cy="1118889"/>
      </dsp:txXfrm>
    </dsp:sp>
    <dsp:sp modelId="{55AF0B8D-6C64-4A14-9694-0B4D66D7B93F}">
      <dsp:nvSpPr>
        <dsp:cNvPr id="0" name=""/>
        <dsp:cNvSpPr/>
      </dsp:nvSpPr>
      <dsp:spPr>
        <a:xfrm>
          <a:off x="3272532" y="2759546"/>
          <a:ext cx="1118889" cy="11188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防疫影片：</a:t>
          </a:r>
          <a:endParaRPr lang="zh-TW" sz="20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3436390" y="2923404"/>
        <a:ext cx="791173" cy="791173"/>
      </dsp:txXfrm>
    </dsp:sp>
    <dsp:sp modelId="{C0BAA098-8DCC-48C8-B088-AF7C6BBA4B60}">
      <dsp:nvSpPr>
        <dsp:cNvPr id="0" name=""/>
        <dsp:cNvSpPr/>
      </dsp:nvSpPr>
      <dsp:spPr>
        <a:xfrm>
          <a:off x="4503311" y="2759546"/>
          <a:ext cx="1678334" cy="111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觀賞防疫影片</a:t>
          </a:r>
          <a:endParaRPr lang="zh-TW" altLang="en-US" sz="18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文鼎中行書" panose="020B0609010101010101" pitchFamily="49" charset="-120"/>
              <a:ea typeface="文鼎中行書" panose="020B0609010101010101" pitchFamily="49" charset="-120"/>
            </a:rPr>
            <a:t>照顧自己，愛護家人！</a:t>
          </a:r>
          <a:endParaRPr lang="zh-TW" altLang="en-US" sz="1800" kern="1200" dirty="0">
            <a:latin typeface="文鼎中行書" panose="020B0609010101010101" pitchFamily="49" charset="-120"/>
            <a:ea typeface="文鼎中行書" panose="020B0609010101010101" pitchFamily="49" charset="-120"/>
          </a:endParaRPr>
        </a:p>
      </dsp:txBody>
      <dsp:txXfrm>
        <a:off x="4503311" y="2759546"/>
        <a:ext cx="1678334" cy="1118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2019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55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07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452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30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5675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30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2736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973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514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601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966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4229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427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3436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695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258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95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randomBar dir="vert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8548" y="1155336"/>
            <a:ext cx="7315200" cy="1825096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文鼎中行書" panose="020B0609010101010101" pitchFamily="49" charset="-120"/>
                <a:ea typeface="文鼎中行書" panose="020B0609010101010101" pitchFamily="49" charset="-120"/>
              </a:rPr>
              <a:t>防疫大作戰</a:t>
            </a:r>
            <a:endParaRPr lang="zh-TW" altLang="en-US" sz="4800" dirty="0">
              <a:latin typeface="文鼎中行書" panose="020B0609010101010101" pitchFamily="49" charset="-120"/>
              <a:ea typeface="文鼎中行書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8548" y="2980432"/>
            <a:ext cx="7315200" cy="6858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文鼎中行書" panose="020B0609010101010101" pitchFamily="49" charset="-120"/>
                <a:ea typeface="文鼎中行書" panose="020B0609010101010101" pitchFamily="49" charset="-120"/>
              </a:rPr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48719"/>
            <a:ext cx="4636160" cy="340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行書" panose="020B0609010101010101" pitchFamily="49" charset="-120"/>
                <a:ea typeface="文鼎中行書" panose="020B0609010101010101" pitchFamily="49" charset="-120"/>
              </a:rPr>
              <a:t>新型冠狀病毒 防疫須知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853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48880"/>
            <a:ext cx="1472187" cy="14721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350159"/>
            <a:ext cx="1472187" cy="147218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110" y="2348880"/>
            <a:ext cx="1472187" cy="147218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205" y="2361456"/>
            <a:ext cx="1472187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中行書" panose="020B0609010101010101" pitchFamily="49" charset="-120"/>
                <a:ea typeface="文鼎中行書" panose="020B0609010101010101" pitchFamily="49" charset="-120"/>
              </a:rPr>
              <a:t>保持社交距離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7094856"/>
              </p:ext>
            </p:extLst>
          </p:nvPr>
        </p:nvGraphicFramePr>
        <p:xfrm>
          <a:off x="593725" y="2193925"/>
          <a:ext cx="7956550" cy="40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392231">
            <a:off x="1763688" y="900897"/>
            <a:ext cx="6377940" cy="1293028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文鼎中行書" panose="020B0609010101010101" pitchFamily="49" charset="-120"/>
                <a:ea typeface="文鼎中行書" panose="020B0609010101010101" pitchFamily="49" charset="-120"/>
              </a:rPr>
              <a:t>新型冠狀病毒 相關連結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993190"/>
              </p:ext>
            </p:extLst>
          </p:nvPr>
        </p:nvGraphicFramePr>
        <p:xfrm>
          <a:off x="611560" y="2385362"/>
          <a:ext cx="7956550" cy="3878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乳白玻璃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1339</TotalTime>
  <Words>122</Words>
  <Application>Microsoft Office PowerPoint</Application>
  <PresentationFormat>如螢幕大小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文鼎中行書</vt:lpstr>
      <vt:lpstr>文鼎粗仿</vt:lpstr>
      <vt:lpstr>文鼎細楷</vt:lpstr>
      <vt:lpstr>新細明體</vt:lpstr>
      <vt:lpstr>Arial</vt:lpstr>
      <vt:lpstr>Century Gothic</vt:lpstr>
      <vt:lpstr>飛機雲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53</cp:revision>
  <dcterms:created xsi:type="dcterms:W3CDTF">2014-02-08T16:25:00Z</dcterms:created>
  <dcterms:modified xsi:type="dcterms:W3CDTF">2021-12-07T04:00:11Z</dcterms:modified>
</cp:coreProperties>
</file>