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8FF"/>
    <a:srgbClr val="EE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65DD26-CCEF-409D-9BDC-7AF28DE9C0CF}" type="doc">
      <dgm:prSet loTypeId="urn:microsoft.com/office/officeart/2005/8/layout/hList7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623CAAA9-47E2-4819-B8B3-AF1AF822A746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107FEC7B-BD95-4717-8451-B0B9A2C12414}" type="parTrans" cxnId="{176F6D4E-B2C6-4776-8A45-585838DF53CC}">
      <dgm:prSet/>
      <dgm:spPr/>
      <dgm:t>
        <a:bodyPr/>
        <a:lstStyle/>
        <a:p>
          <a:endParaRPr lang="zh-TW" altLang="en-US"/>
        </a:p>
      </dgm:t>
    </dgm:pt>
    <dgm:pt modelId="{5773A5C5-E596-4E8F-A92A-69D3193242A5}" type="sibTrans" cxnId="{176F6D4E-B2C6-4776-8A45-585838DF53CC}">
      <dgm:prSet/>
      <dgm:spPr/>
      <dgm:t>
        <a:bodyPr/>
        <a:lstStyle/>
        <a:p>
          <a:endParaRPr lang="zh-TW" altLang="en-US"/>
        </a:p>
      </dgm:t>
    </dgm:pt>
    <dgm:pt modelId="{109FA1B2-EEE8-4CD9-9E8C-87973876BE8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 dirty="0"/>
        </a:p>
      </dgm:t>
    </dgm:pt>
    <dgm:pt modelId="{6ADCE5F9-3155-4EA0-9994-D405656B09E9}" type="parTrans" cxnId="{B9DD2365-028A-4699-8B64-28F863BCFFBD}">
      <dgm:prSet/>
      <dgm:spPr/>
      <dgm:t>
        <a:bodyPr/>
        <a:lstStyle/>
        <a:p>
          <a:endParaRPr lang="zh-TW" altLang="en-US"/>
        </a:p>
      </dgm:t>
    </dgm:pt>
    <dgm:pt modelId="{3129E6E9-6E82-4F5C-BC6D-E0C722BF4312}" type="sibTrans" cxnId="{B9DD2365-028A-4699-8B64-28F863BCFFBD}">
      <dgm:prSet/>
      <dgm:spPr/>
      <dgm:t>
        <a:bodyPr/>
        <a:lstStyle/>
        <a:p>
          <a:endParaRPr lang="zh-TW" altLang="en-US"/>
        </a:p>
      </dgm:t>
    </dgm:pt>
    <dgm:pt modelId="{1BA3E815-6CCC-49E3-BEDE-9E5331AD80E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 dirty="0"/>
        </a:p>
      </dgm:t>
    </dgm:pt>
    <dgm:pt modelId="{02B52CD9-490E-4337-9FC3-50936D2F9B84}" type="parTrans" cxnId="{8D1078EE-3BF6-4C4C-94A3-1CA87BD038D7}">
      <dgm:prSet/>
      <dgm:spPr/>
      <dgm:t>
        <a:bodyPr/>
        <a:lstStyle/>
        <a:p>
          <a:endParaRPr lang="zh-TW" altLang="en-US"/>
        </a:p>
      </dgm:t>
    </dgm:pt>
    <dgm:pt modelId="{D1F2E5F8-09E8-424D-8637-D60D74262BE9}" type="sibTrans" cxnId="{8D1078EE-3BF6-4C4C-94A3-1CA87BD038D7}">
      <dgm:prSet/>
      <dgm:spPr/>
      <dgm:t>
        <a:bodyPr/>
        <a:lstStyle/>
        <a:p>
          <a:endParaRPr lang="zh-TW" altLang="en-US"/>
        </a:p>
      </dgm:t>
    </dgm:pt>
    <dgm:pt modelId="{94C58734-4A91-4B63-89D6-2D5A607EA6B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 dirty="0"/>
        </a:p>
      </dgm:t>
    </dgm:pt>
    <dgm:pt modelId="{64E96CD1-1619-4DAD-98F4-401126F829D3}" type="parTrans" cxnId="{0D1BDDD2-B364-4F62-BF13-C4E566EA1963}">
      <dgm:prSet/>
      <dgm:spPr/>
      <dgm:t>
        <a:bodyPr/>
        <a:lstStyle/>
        <a:p>
          <a:endParaRPr lang="zh-TW" altLang="en-US"/>
        </a:p>
      </dgm:t>
    </dgm:pt>
    <dgm:pt modelId="{1C182ADE-CF87-4030-8963-7A69F0946BB2}" type="sibTrans" cxnId="{0D1BDDD2-B364-4F62-BF13-C4E566EA1963}">
      <dgm:prSet/>
      <dgm:spPr/>
      <dgm:t>
        <a:bodyPr/>
        <a:lstStyle/>
        <a:p>
          <a:endParaRPr lang="zh-TW" altLang="en-US"/>
        </a:p>
      </dgm:t>
    </dgm:pt>
    <dgm:pt modelId="{8E8DBEDC-9A30-4933-9E95-F3CC3ADA25D5}" type="pres">
      <dgm:prSet presAssocID="{1465DD26-CCEF-409D-9BDC-7AF28DE9C0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97B02E-239D-4655-867A-026956CE0FC0}" type="pres">
      <dgm:prSet presAssocID="{1465DD26-CCEF-409D-9BDC-7AF28DE9C0CF}" presName="fgShape" presStyleLbl="fgShp" presStyleIdx="0" presStyleCnt="1"/>
      <dgm:spPr/>
    </dgm:pt>
    <dgm:pt modelId="{FC55DC98-4F34-4436-B59A-B5BE0C49C152}" type="pres">
      <dgm:prSet presAssocID="{1465DD26-CCEF-409D-9BDC-7AF28DE9C0CF}" presName="linComp" presStyleCnt="0"/>
      <dgm:spPr/>
    </dgm:pt>
    <dgm:pt modelId="{03574925-D498-4282-9AC1-1F7FBB82B603}" type="pres">
      <dgm:prSet presAssocID="{623CAAA9-47E2-4819-B8B3-AF1AF822A746}" presName="compNode" presStyleCnt="0"/>
      <dgm:spPr/>
    </dgm:pt>
    <dgm:pt modelId="{2F89DCAC-F90B-4A9B-ABC3-370D00B49941}" type="pres">
      <dgm:prSet presAssocID="{623CAAA9-47E2-4819-B8B3-AF1AF822A74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DFAA216-3759-4BB7-B3F9-BBAAE79D8060}" type="pres">
      <dgm:prSet presAssocID="{623CAAA9-47E2-4819-B8B3-AF1AF822A74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8BF3A5-998E-4E0E-A324-408075EFBBD0}" type="pres">
      <dgm:prSet presAssocID="{623CAAA9-47E2-4819-B8B3-AF1AF822A746}" presName="invisiNode" presStyleLbl="node1" presStyleIdx="0" presStyleCnt="4"/>
      <dgm:spPr/>
    </dgm:pt>
    <dgm:pt modelId="{009762D2-7F5F-42AC-B592-BB1D5154B693}" type="pres">
      <dgm:prSet presAssocID="{623CAAA9-47E2-4819-B8B3-AF1AF822A74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E305FEA-A511-4746-8A8F-30BC0E0175BB}" type="pres">
      <dgm:prSet presAssocID="{5773A5C5-E596-4E8F-A92A-69D3193242A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126ECBC-0FE6-4253-847E-D5A3D72C4D87}" type="pres">
      <dgm:prSet presAssocID="{109FA1B2-EEE8-4CD9-9E8C-87973876BE87}" presName="compNode" presStyleCnt="0"/>
      <dgm:spPr/>
    </dgm:pt>
    <dgm:pt modelId="{3526B718-E7F1-43D4-800A-D4D63C02D33C}" type="pres">
      <dgm:prSet presAssocID="{109FA1B2-EEE8-4CD9-9E8C-87973876BE8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2C65B2A-2B92-48A5-A55A-D6B518B512B9}" type="pres">
      <dgm:prSet presAssocID="{109FA1B2-EEE8-4CD9-9E8C-87973876BE8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38601E-0E43-49B3-B03B-98ABD38FE492}" type="pres">
      <dgm:prSet presAssocID="{109FA1B2-EEE8-4CD9-9E8C-87973876BE87}" presName="invisiNode" presStyleLbl="node1" presStyleIdx="1" presStyleCnt="4"/>
      <dgm:spPr/>
    </dgm:pt>
    <dgm:pt modelId="{A0FF679B-E810-4D65-97EE-FAC7424F0A56}" type="pres">
      <dgm:prSet presAssocID="{109FA1B2-EEE8-4CD9-9E8C-87973876BE8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A9045F-2BEF-4876-A271-40D07F0369E3}" type="pres">
      <dgm:prSet presAssocID="{3129E6E9-6E82-4F5C-BC6D-E0C722BF431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53E05C0-4A0D-4C09-B085-CDCEE9D2C8B2}" type="pres">
      <dgm:prSet presAssocID="{1BA3E815-6CCC-49E3-BEDE-9E5331AD80E7}" presName="compNode" presStyleCnt="0"/>
      <dgm:spPr/>
    </dgm:pt>
    <dgm:pt modelId="{8AC68F31-6E0D-44E6-95BF-B2AB0B02C474}" type="pres">
      <dgm:prSet presAssocID="{1BA3E815-6CCC-49E3-BEDE-9E5331AD80E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23490F6-638C-43A9-8358-8365BC56CD3E}" type="pres">
      <dgm:prSet presAssocID="{1BA3E815-6CCC-49E3-BEDE-9E5331AD80E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33BD9A-A32C-4D1B-A607-0C38045AE366}" type="pres">
      <dgm:prSet presAssocID="{1BA3E815-6CCC-49E3-BEDE-9E5331AD80E7}" presName="invisiNode" presStyleLbl="node1" presStyleIdx="2" presStyleCnt="4"/>
      <dgm:spPr/>
    </dgm:pt>
    <dgm:pt modelId="{C36B28B2-D3E4-4809-8ADB-212EC7894CDA}" type="pres">
      <dgm:prSet presAssocID="{1BA3E815-6CCC-49E3-BEDE-9E5331AD80E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67A86B3-1327-44ED-A308-B23B24329C84}" type="pres">
      <dgm:prSet presAssocID="{D1F2E5F8-09E8-424D-8637-D60D74262BE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A566C7D-7B02-4856-8878-653F1105CD63}" type="pres">
      <dgm:prSet presAssocID="{94C58734-4A91-4B63-89D6-2D5A607EA6B6}" presName="compNode" presStyleCnt="0"/>
      <dgm:spPr/>
    </dgm:pt>
    <dgm:pt modelId="{AC517196-E349-427B-AD6F-62A8B08B0E46}" type="pres">
      <dgm:prSet presAssocID="{94C58734-4A91-4B63-89D6-2D5A607EA6B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B0E0D3E-8018-4210-B386-4983C6CCDD07}" type="pres">
      <dgm:prSet presAssocID="{94C58734-4A91-4B63-89D6-2D5A607EA6B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B8D617-1B18-4705-A56F-9E1AF206DE76}" type="pres">
      <dgm:prSet presAssocID="{94C58734-4A91-4B63-89D6-2D5A607EA6B6}" presName="invisiNode" presStyleLbl="node1" presStyleIdx="3" presStyleCnt="4"/>
      <dgm:spPr/>
    </dgm:pt>
    <dgm:pt modelId="{8923DB53-6E5E-46DE-A346-35D87F3EF35C}" type="pres">
      <dgm:prSet presAssocID="{94C58734-4A91-4B63-89D6-2D5A607EA6B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D1078EE-3BF6-4C4C-94A3-1CA87BD038D7}" srcId="{1465DD26-CCEF-409D-9BDC-7AF28DE9C0CF}" destId="{1BA3E815-6CCC-49E3-BEDE-9E5331AD80E7}" srcOrd="2" destOrd="0" parTransId="{02B52CD9-490E-4337-9FC3-50936D2F9B84}" sibTransId="{D1F2E5F8-09E8-424D-8637-D60D74262BE9}"/>
    <dgm:cxn modelId="{3E784906-2BD6-4D63-ACFE-8467D229E824}" type="presOf" srcId="{1465DD26-CCEF-409D-9BDC-7AF28DE9C0CF}" destId="{8E8DBEDC-9A30-4933-9E95-F3CC3ADA25D5}" srcOrd="0" destOrd="0" presId="urn:microsoft.com/office/officeart/2005/8/layout/hList7"/>
    <dgm:cxn modelId="{227442B4-5AC3-44AD-BFE8-BD93B4DBB597}" type="presOf" srcId="{623CAAA9-47E2-4819-B8B3-AF1AF822A746}" destId="{2F89DCAC-F90B-4A9B-ABC3-370D00B49941}" srcOrd="0" destOrd="0" presId="urn:microsoft.com/office/officeart/2005/8/layout/hList7"/>
    <dgm:cxn modelId="{45DEA60E-A50E-46F1-8F0C-A02DF5612988}" type="presOf" srcId="{D1F2E5F8-09E8-424D-8637-D60D74262BE9}" destId="{067A86B3-1327-44ED-A308-B23B24329C84}" srcOrd="0" destOrd="0" presId="urn:microsoft.com/office/officeart/2005/8/layout/hList7"/>
    <dgm:cxn modelId="{176F6D4E-B2C6-4776-8A45-585838DF53CC}" srcId="{1465DD26-CCEF-409D-9BDC-7AF28DE9C0CF}" destId="{623CAAA9-47E2-4819-B8B3-AF1AF822A746}" srcOrd="0" destOrd="0" parTransId="{107FEC7B-BD95-4717-8451-B0B9A2C12414}" sibTransId="{5773A5C5-E596-4E8F-A92A-69D3193242A5}"/>
    <dgm:cxn modelId="{A5E724BB-BBA8-48CB-854E-A6A7304501D3}" type="presOf" srcId="{1BA3E815-6CCC-49E3-BEDE-9E5331AD80E7}" destId="{C23490F6-638C-43A9-8358-8365BC56CD3E}" srcOrd="1" destOrd="0" presId="urn:microsoft.com/office/officeart/2005/8/layout/hList7"/>
    <dgm:cxn modelId="{B1F8EB52-4852-4236-880D-37B9DF45A7CF}" type="presOf" srcId="{3129E6E9-6E82-4F5C-BC6D-E0C722BF4312}" destId="{D2A9045F-2BEF-4876-A271-40D07F0369E3}" srcOrd="0" destOrd="0" presId="urn:microsoft.com/office/officeart/2005/8/layout/hList7"/>
    <dgm:cxn modelId="{A483AC79-2447-4FE4-A93D-EBE0EF77EF11}" type="presOf" srcId="{623CAAA9-47E2-4819-B8B3-AF1AF822A746}" destId="{BDFAA216-3759-4BB7-B3F9-BBAAE79D8060}" srcOrd="1" destOrd="0" presId="urn:microsoft.com/office/officeart/2005/8/layout/hList7"/>
    <dgm:cxn modelId="{5632F38D-69E7-4D9D-B839-5AE8F4578B7A}" type="presOf" srcId="{94C58734-4A91-4B63-89D6-2D5A607EA6B6}" destId="{4B0E0D3E-8018-4210-B386-4983C6CCDD07}" srcOrd="1" destOrd="0" presId="urn:microsoft.com/office/officeart/2005/8/layout/hList7"/>
    <dgm:cxn modelId="{AA840430-39DF-47E3-8216-12759027A0A4}" type="presOf" srcId="{109FA1B2-EEE8-4CD9-9E8C-87973876BE87}" destId="{3526B718-E7F1-43D4-800A-D4D63C02D33C}" srcOrd="0" destOrd="0" presId="urn:microsoft.com/office/officeart/2005/8/layout/hList7"/>
    <dgm:cxn modelId="{EB3CEA98-0A23-4135-8D14-B67EA3F50998}" type="presOf" srcId="{94C58734-4A91-4B63-89D6-2D5A607EA6B6}" destId="{AC517196-E349-427B-AD6F-62A8B08B0E46}" srcOrd="0" destOrd="0" presId="urn:microsoft.com/office/officeart/2005/8/layout/hList7"/>
    <dgm:cxn modelId="{533B8C5C-6082-419A-B2B6-6742FA3DA66C}" type="presOf" srcId="{109FA1B2-EEE8-4CD9-9E8C-87973876BE87}" destId="{E2C65B2A-2B92-48A5-A55A-D6B518B512B9}" srcOrd="1" destOrd="0" presId="urn:microsoft.com/office/officeart/2005/8/layout/hList7"/>
    <dgm:cxn modelId="{B9DD2365-028A-4699-8B64-28F863BCFFBD}" srcId="{1465DD26-CCEF-409D-9BDC-7AF28DE9C0CF}" destId="{109FA1B2-EEE8-4CD9-9E8C-87973876BE87}" srcOrd="1" destOrd="0" parTransId="{6ADCE5F9-3155-4EA0-9994-D405656B09E9}" sibTransId="{3129E6E9-6E82-4F5C-BC6D-E0C722BF4312}"/>
    <dgm:cxn modelId="{A77D97E3-46BC-49C6-B606-E9517B184CCD}" type="presOf" srcId="{1BA3E815-6CCC-49E3-BEDE-9E5331AD80E7}" destId="{8AC68F31-6E0D-44E6-95BF-B2AB0B02C474}" srcOrd="0" destOrd="0" presId="urn:microsoft.com/office/officeart/2005/8/layout/hList7"/>
    <dgm:cxn modelId="{BE8EAC64-7690-4906-A7D6-CB4B20BE0690}" type="presOf" srcId="{5773A5C5-E596-4E8F-A92A-69D3193242A5}" destId="{5E305FEA-A511-4746-8A8F-30BC0E0175BB}" srcOrd="0" destOrd="0" presId="urn:microsoft.com/office/officeart/2005/8/layout/hList7"/>
    <dgm:cxn modelId="{0D1BDDD2-B364-4F62-BF13-C4E566EA1963}" srcId="{1465DD26-CCEF-409D-9BDC-7AF28DE9C0CF}" destId="{94C58734-4A91-4B63-89D6-2D5A607EA6B6}" srcOrd="3" destOrd="0" parTransId="{64E96CD1-1619-4DAD-98F4-401126F829D3}" sibTransId="{1C182ADE-CF87-4030-8963-7A69F0946BB2}"/>
    <dgm:cxn modelId="{B20E775D-6096-4E03-AE32-AE402AE503A3}" type="presParOf" srcId="{8E8DBEDC-9A30-4933-9E95-F3CC3ADA25D5}" destId="{5A97B02E-239D-4655-867A-026956CE0FC0}" srcOrd="0" destOrd="0" presId="urn:microsoft.com/office/officeart/2005/8/layout/hList7"/>
    <dgm:cxn modelId="{8297F6A9-562C-4F66-B8C6-AC21470E1793}" type="presParOf" srcId="{8E8DBEDC-9A30-4933-9E95-F3CC3ADA25D5}" destId="{FC55DC98-4F34-4436-B59A-B5BE0C49C152}" srcOrd="1" destOrd="0" presId="urn:microsoft.com/office/officeart/2005/8/layout/hList7"/>
    <dgm:cxn modelId="{DCEB0B85-FDAD-417D-BDA8-904D2F813ECF}" type="presParOf" srcId="{FC55DC98-4F34-4436-B59A-B5BE0C49C152}" destId="{03574925-D498-4282-9AC1-1F7FBB82B603}" srcOrd="0" destOrd="0" presId="urn:microsoft.com/office/officeart/2005/8/layout/hList7"/>
    <dgm:cxn modelId="{6DBAB415-4FBA-47E9-B282-2E0564D71CF1}" type="presParOf" srcId="{03574925-D498-4282-9AC1-1F7FBB82B603}" destId="{2F89DCAC-F90B-4A9B-ABC3-370D00B49941}" srcOrd="0" destOrd="0" presId="urn:microsoft.com/office/officeart/2005/8/layout/hList7"/>
    <dgm:cxn modelId="{13BDE424-5398-46C7-BC34-1942F2D62178}" type="presParOf" srcId="{03574925-D498-4282-9AC1-1F7FBB82B603}" destId="{BDFAA216-3759-4BB7-B3F9-BBAAE79D8060}" srcOrd="1" destOrd="0" presId="urn:microsoft.com/office/officeart/2005/8/layout/hList7"/>
    <dgm:cxn modelId="{32FA2EDA-5875-41CC-98D9-5AE4091E697B}" type="presParOf" srcId="{03574925-D498-4282-9AC1-1F7FBB82B603}" destId="{228BF3A5-998E-4E0E-A324-408075EFBBD0}" srcOrd="2" destOrd="0" presId="urn:microsoft.com/office/officeart/2005/8/layout/hList7"/>
    <dgm:cxn modelId="{F7576EAB-A906-4FBA-97D3-CBD707B17194}" type="presParOf" srcId="{03574925-D498-4282-9AC1-1F7FBB82B603}" destId="{009762D2-7F5F-42AC-B592-BB1D5154B693}" srcOrd="3" destOrd="0" presId="urn:microsoft.com/office/officeart/2005/8/layout/hList7"/>
    <dgm:cxn modelId="{42543223-D2A0-41E8-BA43-1A5EF7B93EDA}" type="presParOf" srcId="{FC55DC98-4F34-4436-B59A-B5BE0C49C152}" destId="{5E305FEA-A511-4746-8A8F-30BC0E0175BB}" srcOrd="1" destOrd="0" presId="urn:microsoft.com/office/officeart/2005/8/layout/hList7"/>
    <dgm:cxn modelId="{FBA43878-D339-4165-BB64-B2682989AA65}" type="presParOf" srcId="{FC55DC98-4F34-4436-B59A-B5BE0C49C152}" destId="{D126ECBC-0FE6-4253-847E-D5A3D72C4D87}" srcOrd="2" destOrd="0" presId="urn:microsoft.com/office/officeart/2005/8/layout/hList7"/>
    <dgm:cxn modelId="{805235B7-CFF7-499A-9B37-77009CC7DDB1}" type="presParOf" srcId="{D126ECBC-0FE6-4253-847E-D5A3D72C4D87}" destId="{3526B718-E7F1-43D4-800A-D4D63C02D33C}" srcOrd="0" destOrd="0" presId="urn:microsoft.com/office/officeart/2005/8/layout/hList7"/>
    <dgm:cxn modelId="{000A5007-A71E-4E5C-9487-94090D56C916}" type="presParOf" srcId="{D126ECBC-0FE6-4253-847E-D5A3D72C4D87}" destId="{E2C65B2A-2B92-48A5-A55A-D6B518B512B9}" srcOrd="1" destOrd="0" presId="urn:microsoft.com/office/officeart/2005/8/layout/hList7"/>
    <dgm:cxn modelId="{6EEA1AFB-E5FE-4235-B8F2-F4E018D924B4}" type="presParOf" srcId="{D126ECBC-0FE6-4253-847E-D5A3D72C4D87}" destId="{E338601E-0E43-49B3-B03B-98ABD38FE492}" srcOrd="2" destOrd="0" presId="urn:microsoft.com/office/officeart/2005/8/layout/hList7"/>
    <dgm:cxn modelId="{B91F252E-E3E7-4888-9FEC-4E7916255495}" type="presParOf" srcId="{D126ECBC-0FE6-4253-847E-D5A3D72C4D87}" destId="{A0FF679B-E810-4D65-97EE-FAC7424F0A56}" srcOrd="3" destOrd="0" presId="urn:microsoft.com/office/officeart/2005/8/layout/hList7"/>
    <dgm:cxn modelId="{4996E1CE-361D-453A-8989-C0E4E38D9B56}" type="presParOf" srcId="{FC55DC98-4F34-4436-B59A-B5BE0C49C152}" destId="{D2A9045F-2BEF-4876-A271-40D07F0369E3}" srcOrd="3" destOrd="0" presId="urn:microsoft.com/office/officeart/2005/8/layout/hList7"/>
    <dgm:cxn modelId="{44FC25FC-84CB-465C-B4D4-B45C772BAE7D}" type="presParOf" srcId="{FC55DC98-4F34-4436-B59A-B5BE0C49C152}" destId="{153E05C0-4A0D-4C09-B085-CDCEE9D2C8B2}" srcOrd="4" destOrd="0" presId="urn:microsoft.com/office/officeart/2005/8/layout/hList7"/>
    <dgm:cxn modelId="{BEFA299B-4D9C-42B0-9481-E3EC6FEBF36D}" type="presParOf" srcId="{153E05C0-4A0D-4C09-B085-CDCEE9D2C8B2}" destId="{8AC68F31-6E0D-44E6-95BF-B2AB0B02C474}" srcOrd="0" destOrd="0" presId="urn:microsoft.com/office/officeart/2005/8/layout/hList7"/>
    <dgm:cxn modelId="{675D1DF4-2902-47B5-8CAF-991C9E782438}" type="presParOf" srcId="{153E05C0-4A0D-4C09-B085-CDCEE9D2C8B2}" destId="{C23490F6-638C-43A9-8358-8365BC56CD3E}" srcOrd="1" destOrd="0" presId="urn:microsoft.com/office/officeart/2005/8/layout/hList7"/>
    <dgm:cxn modelId="{340F0420-F1B6-466D-93B6-6D4912590BDC}" type="presParOf" srcId="{153E05C0-4A0D-4C09-B085-CDCEE9D2C8B2}" destId="{8633BD9A-A32C-4D1B-A607-0C38045AE366}" srcOrd="2" destOrd="0" presId="urn:microsoft.com/office/officeart/2005/8/layout/hList7"/>
    <dgm:cxn modelId="{87D9B1DB-F4A5-4DD8-AF88-E726D864E243}" type="presParOf" srcId="{153E05C0-4A0D-4C09-B085-CDCEE9D2C8B2}" destId="{C36B28B2-D3E4-4809-8ADB-212EC7894CDA}" srcOrd="3" destOrd="0" presId="urn:microsoft.com/office/officeart/2005/8/layout/hList7"/>
    <dgm:cxn modelId="{8B47C345-C0EE-4318-AB21-91F737CC60AC}" type="presParOf" srcId="{FC55DC98-4F34-4436-B59A-B5BE0C49C152}" destId="{067A86B3-1327-44ED-A308-B23B24329C84}" srcOrd="5" destOrd="0" presId="urn:microsoft.com/office/officeart/2005/8/layout/hList7"/>
    <dgm:cxn modelId="{50E2C6A1-8166-4DCD-A6ED-6ECB99D364D1}" type="presParOf" srcId="{FC55DC98-4F34-4436-B59A-B5BE0C49C152}" destId="{9A566C7D-7B02-4856-8878-653F1105CD63}" srcOrd="6" destOrd="0" presId="urn:microsoft.com/office/officeart/2005/8/layout/hList7"/>
    <dgm:cxn modelId="{89DAC577-84FC-4F13-BCBA-90824FB6C6C7}" type="presParOf" srcId="{9A566C7D-7B02-4856-8878-653F1105CD63}" destId="{AC517196-E349-427B-AD6F-62A8B08B0E46}" srcOrd="0" destOrd="0" presId="urn:microsoft.com/office/officeart/2005/8/layout/hList7"/>
    <dgm:cxn modelId="{77B3F7CB-9763-42AF-B67E-69750D0455D8}" type="presParOf" srcId="{9A566C7D-7B02-4856-8878-653F1105CD63}" destId="{4B0E0D3E-8018-4210-B386-4983C6CCDD07}" srcOrd="1" destOrd="0" presId="urn:microsoft.com/office/officeart/2005/8/layout/hList7"/>
    <dgm:cxn modelId="{47041010-7DE1-4522-85CB-1E7B4EF7A5FD}" type="presParOf" srcId="{9A566C7D-7B02-4856-8878-653F1105CD63}" destId="{AFB8D617-1B18-4705-A56F-9E1AF206DE76}" srcOrd="2" destOrd="0" presId="urn:microsoft.com/office/officeart/2005/8/layout/hList7"/>
    <dgm:cxn modelId="{1469778D-C7F6-4555-B681-81B804FC45D6}" type="presParOf" srcId="{9A566C7D-7B02-4856-8878-653F1105CD63}" destId="{8923DB53-6E5E-46DE-A346-35D87F3EF35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D41460-45BE-4E86-B82B-00F0F1176C9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B86861DB-07DB-47C7-86C5-1B61065F3FA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50BF097-2197-4E07-95CA-1E401AACD201}" type="parTrans" cxnId="{380F7A9E-DE4A-4224-BC35-C1BFE4E9E35F}">
      <dgm:prSet/>
      <dgm:spPr/>
      <dgm:t>
        <a:bodyPr/>
        <a:lstStyle/>
        <a:p>
          <a:endParaRPr lang="zh-TW" altLang="en-US"/>
        </a:p>
      </dgm:t>
    </dgm:pt>
    <dgm:pt modelId="{49441E74-7C8A-4E69-9E03-818131E01739}" type="sibTrans" cxnId="{380F7A9E-DE4A-4224-BC35-C1BFE4E9E35F}">
      <dgm:prSet/>
      <dgm:spPr/>
      <dgm:t>
        <a:bodyPr/>
        <a:lstStyle/>
        <a:p>
          <a:endParaRPr lang="zh-TW" altLang="en-US"/>
        </a:p>
      </dgm:t>
    </dgm:pt>
    <dgm:pt modelId="{DA91C0C3-8671-4304-9E66-BC88FE56801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CAF5F50-95DC-4E12-85C6-1B4ECB1AD302}" type="parTrans" cxnId="{32477776-915B-457F-B74D-6721AF6D00CE}">
      <dgm:prSet/>
      <dgm:spPr/>
      <dgm:t>
        <a:bodyPr/>
        <a:lstStyle/>
        <a:p>
          <a:endParaRPr lang="zh-TW" altLang="en-US"/>
        </a:p>
      </dgm:t>
    </dgm:pt>
    <dgm:pt modelId="{EFF99137-674E-41C9-ABC0-DF2814E9B956}" type="sibTrans" cxnId="{32477776-915B-457F-B74D-6721AF6D00CE}">
      <dgm:prSet/>
      <dgm:spPr/>
      <dgm:t>
        <a:bodyPr/>
        <a:lstStyle/>
        <a:p>
          <a:endParaRPr lang="zh-TW" altLang="en-US"/>
        </a:p>
      </dgm:t>
    </dgm:pt>
    <dgm:pt modelId="{B29EF499-A7D3-4578-B8CE-CC2BE19A593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9C9539F-2E0B-4937-B5A5-6C572A139DE3}" type="parTrans" cxnId="{65922A10-B66C-4071-A586-8F939AF84945}">
      <dgm:prSet/>
      <dgm:spPr/>
      <dgm:t>
        <a:bodyPr/>
        <a:lstStyle/>
        <a:p>
          <a:endParaRPr lang="zh-TW" altLang="en-US"/>
        </a:p>
      </dgm:t>
    </dgm:pt>
    <dgm:pt modelId="{25C03CC9-38CB-4FCB-B286-C83822330A1A}" type="sibTrans" cxnId="{65922A10-B66C-4071-A586-8F939AF84945}">
      <dgm:prSet/>
      <dgm:spPr/>
      <dgm:t>
        <a:bodyPr/>
        <a:lstStyle/>
        <a:p>
          <a:endParaRPr lang="zh-TW" altLang="en-US"/>
        </a:p>
      </dgm:t>
    </dgm:pt>
    <dgm:pt modelId="{B9C62B27-03C4-4405-BED4-70BA9898B08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6B9554D2-5576-489B-AEDB-906A98F03923}" type="parTrans" cxnId="{31953441-FB61-44F2-91E3-786F2D1C3608}">
      <dgm:prSet/>
      <dgm:spPr/>
      <dgm:t>
        <a:bodyPr/>
        <a:lstStyle/>
        <a:p>
          <a:endParaRPr lang="zh-TW" altLang="en-US"/>
        </a:p>
      </dgm:t>
    </dgm:pt>
    <dgm:pt modelId="{856AAFCB-9F19-4ADC-8156-FEA0854E78FF}" type="sibTrans" cxnId="{31953441-FB61-44F2-91E3-786F2D1C3608}">
      <dgm:prSet/>
      <dgm:spPr/>
      <dgm:t>
        <a:bodyPr/>
        <a:lstStyle/>
        <a:p>
          <a:endParaRPr lang="zh-TW" altLang="en-US"/>
        </a:p>
      </dgm:t>
    </dgm:pt>
    <dgm:pt modelId="{6CB1E9E9-27C8-40B9-91A1-389B69B34147}" type="pres">
      <dgm:prSet presAssocID="{FAD41460-45BE-4E86-B82B-00F0F1176C9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6F808103-51BD-49D8-BC11-FACE1448B5EF}" type="pres">
      <dgm:prSet presAssocID="{B86861DB-07DB-47C7-86C5-1B61065F3FAB}" presName="composite" presStyleCnt="0"/>
      <dgm:spPr/>
    </dgm:pt>
    <dgm:pt modelId="{4A8378FF-9E31-4CE3-AFFA-F13F2C4C50DC}" type="pres">
      <dgm:prSet presAssocID="{B86861DB-07DB-47C7-86C5-1B61065F3FA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D88EB1-A0C3-4AB9-A5ED-3B43E653305B}" type="pres">
      <dgm:prSet presAssocID="{B86861DB-07DB-47C7-86C5-1B61065F3FA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3795FCA-02D3-4C3A-9655-147EDCBF0643}" type="pres">
      <dgm:prSet presAssocID="{B86861DB-07DB-47C7-86C5-1B61065F3FA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EE81F6-39E6-4BCF-9115-92725AA8FABA}" type="pres">
      <dgm:prSet presAssocID="{49441E74-7C8A-4E69-9E03-818131E01739}" presName="sibTrans" presStyleCnt="0"/>
      <dgm:spPr/>
    </dgm:pt>
    <dgm:pt modelId="{1D55EF2B-AB99-4A21-B4A1-DD3DE7509E2F}" type="pres">
      <dgm:prSet presAssocID="{B29EF499-A7D3-4578-B8CE-CC2BE19A593F}" presName="composite" presStyleCnt="0"/>
      <dgm:spPr/>
    </dgm:pt>
    <dgm:pt modelId="{6C5A4493-837B-4929-9E9A-31ECAD430D1B}" type="pres">
      <dgm:prSet presAssocID="{B29EF499-A7D3-4578-B8CE-CC2BE19A593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9F48D3-2B4A-49FD-A92B-7ABB272A5018}" type="pres">
      <dgm:prSet presAssocID="{B29EF499-A7D3-4578-B8CE-CC2BE19A593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241B5ED-B97C-4B53-AB19-5475E3D52153}" type="pres">
      <dgm:prSet presAssocID="{B29EF499-A7D3-4578-B8CE-CC2BE19A593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4E7F3A8-C363-4964-BD6B-853A174CFAAE}" type="presOf" srcId="{B9C62B27-03C4-4405-BED4-70BA9898B085}" destId="{7241B5ED-B97C-4B53-AB19-5475E3D52153}" srcOrd="0" destOrd="0" presId="urn:microsoft.com/office/officeart/2008/layout/TitledPictureBlocks"/>
    <dgm:cxn modelId="{32477776-915B-457F-B74D-6721AF6D00CE}" srcId="{B86861DB-07DB-47C7-86C5-1B61065F3FAB}" destId="{DA91C0C3-8671-4304-9E66-BC88FE568010}" srcOrd="0" destOrd="0" parTransId="{CCAF5F50-95DC-4E12-85C6-1B4ECB1AD302}" sibTransId="{EFF99137-674E-41C9-ABC0-DF2814E9B956}"/>
    <dgm:cxn modelId="{74EA3346-389A-4D85-BB77-B9989DD34E6D}" type="presOf" srcId="{B86861DB-07DB-47C7-86C5-1B61065F3FAB}" destId="{4A8378FF-9E31-4CE3-AFFA-F13F2C4C50DC}" srcOrd="0" destOrd="0" presId="urn:microsoft.com/office/officeart/2008/layout/TitledPictureBlocks"/>
    <dgm:cxn modelId="{F45F5BE8-DCED-4D50-8418-37D0A0B0ECF6}" type="presOf" srcId="{B29EF499-A7D3-4578-B8CE-CC2BE19A593F}" destId="{6C5A4493-837B-4929-9E9A-31ECAD430D1B}" srcOrd="0" destOrd="0" presId="urn:microsoft.com/office/officeart/2008/layout/TitledPictureBlocks"/>
    <dgm:cxn modelId="{31953441-FB61-44F2-91E3-786F2D1C3608}" srcId="{B29EF499-A7D3-4578-B8CE-CC2BE19A593F}" destId="{B9C62B27-03C4-4405-BED4-70BA9898B085}" srcOrd="0" destOrd="0" parTransId="{6B9554D2-5576-489B-AEDB-906A98F03923}" sibTransId="{856AAFCB-9F19-4ADC-8156-FEA0854E78FF}"/>
    <dgm:cxn modelId="{0CFACD28-064C-46E7-B8CD-B9E450C5E2EE}" type="presOf" srcId="{DA91C0C3-8671-4304-9E66-BC88FE568010}" destId="{43795FCA-02D3-4C3A-9655-147EDCBF0643}" srcOrd="0" destOrd="0" presId="urn:microsoft.com/office/officeart/2008/layout/TitledPictureBlocks"/>
    <dgm:cxn modelId="{2C561125-9806-457A-A6F2-6ECE1ED604FC}" type="presOf" srcId="{FAD41460-45BE-4E86-B82B-00F0F1176C91}" destId="{6CB1E9E9-27C8-40B9-91A1-389B69B34147}" srcOrd="0" destOrd="0" presId="urn:microsoft.com/office/officeart/2008/layout/TitledPictureBlocks"/>
    <dgm:cxn modelId="{65922A10-B66C-4071-A586-8F939AF84945}" srcId="{FAD41460-45BE-4E86-B82B-00F0F1176C91}" destId="{B29EF499-A7D3-4578-B8CE-CC2BE19A593F}" srcOrd="1" destOrd="0" parTransId="{29C9539F-2E0B-4937-B5A5-6C572A139DE3}" sibTransId="{25C03CC9-38CB-4FCB-B286-C83822330A1A}"/>
    <dgm:cxn modelId="{380F7A9E-DE4A-4224-BC35-C1BFE4E9E35F}" srcId="{FAD41460-45BE-4E86-B82B-00F0F1176C91}" destId="{B86861DB-07DB-47C7-86C5-1B61065F3FAB}" srcOrd="0" destOrd="0" parTransId="{650BF097-2197-4E07-95CA-1E401AACD201}" sibTransId="{49441E74-7C8A-4E69-9E03-818131E01739}"/>
    <dgm:cxn modelId="{B4A5E1EF-11FC-473D-8D93-A8C529995167}" type="presParOf" srcId="{6CB1E9E9-27C8-40B9-91A1-389B69B34147}" destId="{6F808103-51BD-49D8-BC11-FACE1448B5EF}" srcOrd="0" destOrd="0" presId="urn:microsoft.com/office/officeart/2008/layout/TitledPictureBlocks"/>
    <dgm:cxn modelId="{B05FDDB0-C0D3-407C-9BEB-9A95CBCD6DAF}" type="presParOf" srcId="{6F808103-51BD-49D8-BC11-FACE1448B5EF}" destId="{4A8378FF-9E31-4CE3-AFFA-F13F2C4C50DC}" srcOrd="0" destOrd="0" presId="urn:microsoft.com/office/officeart/2008/layout/TitledPictureBlocks"/>
    <dgm:cxn modelId="{4A734E92-4B6E-4538-8379-428F5060B943}" type="presParOf" srcId="{6F808103-51BD-49D8-BC11-FACE1448B5EF}" destId="{32D88EB1-A0C3-4AB9-A5ED-3B43E653305B}" srcOrd="1" destOrd="0" presId="urn:microsoft.com/office/officeart/2008/layout/TitledPictureBlocks"/>
    <dgm:cxn modelId="{A136DDFF-B7FC-427B-9D32-E09F995C3ADD}" type="presParOf" srcId="{6F808103-51BD-49D8-BC11-FACE1448B5EF}" destId="{43795FCA-02D3-4C3A-9655-147EDCBF0643}" srcOrd="2" destOrd="0" presId="urn:microsoft.com/office/officeart/2008/layout/TitledPictureBlocks"/>
    <dgm:cxn modelId="{63404290-3B35-486A-B9E0-ADAB1C878B12}" type="presParOf" srcId="{6CB1E9E9-27C8-40B9-91A1-389B69B34147}" destId="{A9EE81F6-39E6-4BCF-9115-92725AA8FABA}" srcOrd="1" destOrd="0" presId="urn:microsoft.com/office/officeart/2008/layout/TitledPictureBlocks"/>
    <dgm:cxn modelId="{0577619B-24A2-4D24-88B3-9A5CCA62552B}" type="presParOf" srcId="{6CB1E9E9-27C8-40B9-91A1-389B69B34147}" destId="{1D55EF2B-AB99-4A21-B4A1-DD3DE7509E2F}" srcOrd="2" destOrd="0" presId="urn:microsoft.com/office/officeart/2008/layout/TitledPictureBlocks"/>
    <dgm:cxn modelId="{2A0D5331-6F27-435E-B7DD-351CA3C7046B}" type="presParOf" srcId="{1D55EF2B-AB99-4A21-B4A1-DD3DE7509E2F}" destId="{6C5A4493-837B-4929-9E9A-31ECAD430D1B}" srcOrd="0" destOrd="0" presId="urn:microsoft.com/office/officeart/2008/layout/TitledPictureBlocks"/>
    <dgm:cxn modelId="{A6905CCF-3E35-4CAF-8A95-23DD0BA4932E}" type="presParOf" srcId="{1D55EF2B-AB99-4A21-B4A1-DD3DE7509E2F}" destId="{659F48D3-2B4A-49FD-A92B-7ABB272A5018}" srcOrd="1" destOrd="0" presId="urn:microsoft.com/office/officeart/2008/layout/TitledPictureBlocks"/>
    <dgm:cxn modelId="{61F55D0B-46F3-45DB-A62F-0BC6903A1C5B}" type="presParOf" srcId="{1D55EF2B-AB99-4A21-B4A1-DD3DE7509E2F}" destId="{7241B5ED-B97C-4B53-AB19-5475E3D5215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00058F-1BCC-4339-B0B1-C958786D1664}" type="doc">
      <dgm:prSet loTypeId="urn:microsoft.com/office/officeart/2005/8/layout/radial2" loCatId="relationship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zh-TW" altLang="en-US"/>
        </a:p>
      </dgm:t>
    </dgm:pt>
    <dgm:pt modelId="{FD65C878-C7E1-4B19-BDB2-6FBF207F62E1}">
      <dgm:prSet/>
      <dgm:spPr/>
      <dgm:t>
        <a:bodyPr/>
        <a:lstStyle/>
        <a:p>
          <a:pPr rtl="0"/>
          <a:r>
            <a:rPr lang="zh-TW" dirty="0" smtClean="0">
              <a:ln/>
            </a:rPr>
            <a:t>衛福部疾管署</a:t>
          </a:r>
          <a:endParaRPr lang="zh-TW" dirty="0">
            <a:ln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48ECF007-199B-4F0F-B874-5772E07D3863}" type="parTrans" cxnId="{20036262-6055-4929-BC39-97B76876FF5B}">
      <dgm:prSet/>
      <dgm:spPr/>
      <dgm:t>
        <a:bodyPr/>
        <a:lstStyle/>
        <a:p>
          <a:endParaRPr lang="zh-TW" altLang="en-US"/>
        </a:p>
      </dgm:t>
    </dgm:pt>
    <dgm:pt modelId="{4C9E39A4-D728-462E-8577-E82A46E1484E}" type="sibTrans" cxnId="{20036262-6055-4929-BC39-97B76876FF5B}">
      <dgm:prSet/>
      <dgm:spPr/>
      <dgm:t>
        <a:bodyPr/>
        <a:lstStyle/>
        <a:p>
          <a:endParaRPr lang="zh-TW" altLang="en-US"/>
        </a:p>
      </dgm:t>
    </dgm:pt>
    <dgm:pt modelId="{298C6942-EA06-4679-99D1-B29DA27CFA0B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F6AE3960-CBA6-405F-B293-E5BFA2B65C46}" type="parTrans" cxnId="{0F800003-0D34-4BB0-9A84-15A805AC55B4}">
      <dgm:prSet/>
      <dgm:spPr/>
      <dgm:t>
        <a:bodyPr/>
        <a:lstStyle/>
        <a:p>
          <a:endParaRPr lang="zh-TW" altLang="en-US"/>
        </a:p>
      </dgm:t>
    </dgm:pt>
    <dgm:pt modelId="{10BE499F-EFB6-496B-B743-4D3DBA8F8C59}" type="sibTrans" cxnId="{0F800003-0D34-4BB0-9A84-15A805AC55B4}">
      <dgm:prSet/>
      <dgm:spPr/>
      <dgm:t>
        <a:bodyPr/>
        <a:lstStyle/>
        <a:p>
          <a:endParaRPr lang="zh-TW" altLang="en-US"/>
        </a:p>
      </dgm:t>
    </dgm:pt>
    <dgm:pt modelId="{9BAB17CD-1C4F-4396-AF4B-7DCCC29691A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EA2879F-F774-4458-B2C7-E87021C3DD65}" type="parTrans" cxnId="{6C05943B-9932-4FBD-9CCF-2321F26FE8CA}">
      <dgm:prSet/>
      <dgm:spPr/>
      <dgm:t>
        <a:bodyPr/>
        <a:lstStyle/>
        <a:p>
          <a:endParaRPr lang="zh-TW" altLang="en-US"/>
        </a:p>
      </dgm:t>
    </dgm:pt>
    <dgm:pt modelId="{B3830D07-CFB8-410D-95F0-975D98CFC051}" type="sibTrans" cxnId="{6C05943B-9932-4FBD-9CCF-2321F26FE8CA}">
      <dgm:prSet/>
      <dgm:spPr/>
      <dgm:t>
        <a:bodyPr/>
        <a:lstStyle/>
        <a:p>
          <a:endParaRPr lang="zh-TW" altLang="en-US"/>
        </a:p>
      </dgm:t>
    </dgm:pt>
    <dgm:pt modelId="{DC8B162C-57F2-4C8C-8CA1-E7A996B7A70A}">
      <dgm:prSet/>
      <dgm:spPr/>
      <dgm:t>
        <a:bodyPr/>
        <a:lstStyle/>
        <a:p>
          <a:pPr rtl="0"/>
          <a:r>
            <a:rPr lang="zh-TW" dirty="0" smtClean="0">
              <a:ln/>
            </a:rPr>
            <a:t>防疫小測驗</a:t>
          </a:r>
          <a:endParaRPr lang="zh-TW" dirty="0">
            <a:ln/>
          </a:endParaRPr>
        </a:p>
      </dgm:t>
    </dgm:pt>
    <dgm:pt modelId="{87961D22-665E-4C35-9F87-140EED0B956C}" type="parTrans" cxnId="{4FB3CC19-D3E4-47E8-913A-6F28EDF6B705}">
      <dgm:prSet/>
      <dgm:spPr/>
      <dgm:t>
        <a:bodyPr/>
        <a:lstStyle/>
        <a:p>
          <a:endParaRPr lang="zh-TW" altLang="en-US"/>
        </a:p>
      </dgm:t>
    </dgm:pt>
    <dgm:pt modelId="{5ED6845F-D998-4ECA-BF60-8200F7D40CF9}" type="sibTrans" cxnId="{4FB3CC19-D3E4-47E8-913A-6F28EDF6B705}">
      <dgm:prSet/>
      <dgm:spPr/>
      <dgm:t>
        <a:bodyPr/>
        <a:lstStyle/>
        <a:p>
          <a:endParaRPr lang="zh-TW" altLang="en-US"/>
        </a:p>
      </dgm:t>
    </dgm:pt>
    <dgm:pt modelId="{9BBA75FE-DD5C-4F11-9C6B-8EFAD38B2BE0}">
      <dgm:prSet/>
      <dgm:spPr/>
      <dgm:t>
        <a:bodyPr/>
        <a:lstStyle/>
        <a:p>
          <a:pPr rtl="0"/>
          <a:endParaRPr lang="zh-TW" dirty="0"/>
        </a:p>
      </dgm:t>
    </dgm:pt>
    <dgm:pt modelId="{98548C24-02F9-4196-A5FA-4C6CD7D30ACB}" type="parTrans" cxnId="{F766AD9D-14DD-45C0-93DC-DB35A90626BE}">
      <dgm:prSet/>
      <dgm:spPr/>
      <dgm:t>
        <a:bodyPr/>
        <a:lstStyle/>
        <a:p>
          <a:endParaRPr lang="zh-TW" altLang="en-US"/>
        </a:p>
      </dgm:t>
    </dgm:pt>
    <dgm:pt modelId="{2F3D78D3-1062-40C4-AEEC-E93B7B395F42}" type="sibTrans" cxnId="{F766AD9D-14DD-45C0-93DC-DB35A90626BE}">
      <dgm:prSet/>
      <dgm:spPr/>
      <dgm:t>
        <a:bodyPr/>
        <a:lstStyle/>
        <a:p>
          <a:endParaRPr lang="zh-TW" altLang="en-US"/>
        </a:p>
      </dgm:t>
    </dgm:pt>
    <dgm:pt modelId="{EE5B7586-1303-4B1C-8EE5-1CB960380D93}">
      <dgm:prSet/>
      <dgm:spPr/>
      <dgm:t>
        <a:bodyPr/>
        <a:lstStyle/>
        <a:p>
          <a:endParaRPr lang="zh-TW" altLang="en-US" dirty="0"/>
        </a:p>
      </dgm:t>
    </dgm:pt>
    <dgm:pt modelId="{A10CDD89-E6EB-4047-8C7F-E73D17D7F82A}" type="parTrans" cxnId="{1D750549-31D4-4132-BF89-D895A092C1CD}">
      <dgm:prSet/>
      <dgm:spPr/>
      <dgm:t>
        <a:bodyPr/>
        <a:lstStyle/>
        <a:p>
          <a:endParaRPr lang="zh-TW" altLang="en-US"/>
        </a:p>
      </dgm:t>
    </dgm:pt>
    <dgm:pt modelId="{96466AD5-DFD8-47C4-9793-B9299D7FF11E}" type="sibTrans" cxnId="{1D750549-31D4-4132-BF89-D895A092C1CD}">
      <dgm:prSet/>
      <dgm:spPr/>
      <dgm:t>
        <a:bodyPr/>
        <a:lstStyle/>
        <a:p>
          <a:endParaRPr lang="zh-TW" altLang="en-US"/>
        </a:p>
      </dgm:t>
    </dgm:pt>
    <dgm:pt modelId="{5D2AB1D9-4722-4481-A2AD-22CA343BC3ED}">
      <dgm:prSet/>
      <dgm:spPr/>
      <dgm:t>
        <a:bodyPr/>
        <a:lstStyle/>
        <a:p>
          <a:endParaRPr lang="zh-TW" altLang="en-US"/>
        </a:p>
      </dgm:t>
    </dgm:pt>
    <dgm:pt modelId="{7A2611B8-4A25-4071-8D50-7F9380F15DE4}" type="parTrans" cxnId="{9E625729-7A92-4283-9054-EDE3F5D7AFC3}">
      <dgm:prSet/>
      <dgm:spPr/>
      <dgm:t>
        <a:bodyPr/>
        <a:lstStyle/>
        <a:p>
          <a:endParaRPr lang="zh-TW" altLang="en-US"/>
        </a:p>
      </dgm:t>
    </dgm:pt>
    <dgm:pt modelId="{B799F773-AFBF-4EEB-8CC1-76497271F426}" type="sibTrans" cxnId="{9E625729-7A92-4283-9054-EDE3F5D7AFC3}">
      <dgm:prSet/>
      <dgm:spPr/>
      <dgm:t>
        <a:bodyPr/>
        <a:lstStyle/>
        <a:p>
          <a:endParaRPr lang="zh-TW" altLang="en-US"/>
        </a:p>
      </dgm:t>
    </dgm:pt>
    <dgm:pt modelId="{7A7DBB93-FF10-4A0F-8B14-04F04A0B1F96}">
      <dgm:prSet/>
      <dgm:spPr/>
      <dgm:t>
        <a:bodyPr/>
        <a:lstStyle/>
        <a:p>
          <a:endParaRPr lang="zh-TW" altLang="en-US"/>
        </a:p>
      </dgm:t>
    </dgm:pt>
    <dgm:pt modelId="{90417013-85C4-4516-A924-587F46F3C1CD}" type="parTrans" cxnId="{8AFE6FD9-71F5-4473-9FED-60B980A5F154}">
      <dgm:prSet/>
      <dgm:spPr/>
      <dgm:t>
        <a:bodyPr/>
        <a:lstStyle/>
        <a:p>
          <a:endParaRPr lang="zh-TW" altLang="en-US"/>
        </a:p>
      </dgm:t>
    </dgm:pt>
    <dgm:pt modelId="{1BE158ED-1E17-465F-AEC7-0FC912706098}" type="sibTrans" cxnId="{8AFE6FD9-71F5-4473-9FED-60B980A5F154}">
      <dgm:prSet/>
      <dgm:spPr/>
      <dgm:t>
        <a:bodyPr/>
        <a:lstStyle/>
        <a:p>
          <a:endParaRPr lang="zh-TW" altLang="en-US"/>
        </a:p>
      </dgm:t>
    </dgm:pt>
    <dgm:pt modelId="{34DBAA95-2561-4DF5-8FE5-B74A97685288}">
      <dgm:prSet/>
      <dgm:spPr/>
      <dgm:t>
        <a:bodyPr/>
        <a:lstStyle/>
        <a:p>
          <a:endParaRPr lang="zh-TW" altLang="en-US"/>
        </a:p>
      </dgm:t>
    </dgm:pt>
    <dgm:pt modelId="{D5819898-CF8F-4C21-AF6D-B0DCB0D3D98F}" type="parTrans" cxnId="{DC638A97-8152-4E93-B99C-788EDD018596}">
      <dgm:prSet/>
      <dgm:spPr/>
      <dgm:t>
        <a:bodyPr/>
        <a:lstStyle/>
        <a:p>
          <a:endParaRPr lang="zh-TW" altLang="en-US"/>
        </a:p>
      </dgm:t>
    </dgm:pt>
    <dgm:pt modelId="{1A585DE3-8AF6-4400-A1BD-CCD02105DD77}" type="sibTrans" cxnId="{DC638A97-8152-4E93-B99C-788EDD018596}">
      <dgm:prSet/>
      <dgm:spPr/>
      <dgm:t>
        <a:bodyPr/>
        <a:lstStyle/>
        <a:p>
          <a:endParaRPr lang="zh-TW" altLang="en-US"/>
        </a:p>
      </dgm:t>
    </dgm:pt>
    <dgm:pt modelId="{B7ACC648-3C7B-4124-A6AA-695F22CAA41C}">
      <dgm:prSet/>
      <dgm:spPr/>
      <dgm:t>
        <a:bodyPr/>
        <a:lstStyle/>
        <a:p>
          <a:endParaRPr lang="zh-TW" altLang="en-US"/>
        </a:p>
      </dgm:t>
    </dgm:pt>
    <dgm:pt modelId="{2C6C4FD8-539D-4635-974A-BBD12A8979A8}" type="parTrans" cxnId="{91A64B0C-E474-4BDD-A4B7-DB7E8D8CA1C5}">
      <dgm:prSet/>
      <dgm:spPr/>
      <dgm:t>
        <a:bodyPr/>
        <a:lstStyle/>
        <a:p>
          <a:endParaRPr lang="zh-TW" altLang="en-US"/>
        </a:p>
      </dgm:t>
    </dgm:pt>
    <dgm:pt modelId="{87E023EB-FA88-4C70-9929-A7BA7CD10F0F}" type="sibTrans" cxnId="{91A64B0C-E474-4BDD-A4B7-DB7E8D8CA1C5}">
      <dgm:prSet/>
      <dgm:spPr/>
      <dgm:t>
        <a:bodyPr/>
        <a:lstStyle/>
        <a:p>
          <a:endParaRPr lang="zh-TW" altLang="en-US"/>
        </a:p>
      </dgm:t>
    </dgm:pt>
    <dgm:pt modelId="{B9D508EE-92B9-42FF-83BE-3C45CF195E61}">
      <dgm:prSet/>
      <dgm:spPr/>
      <dgm:t>
        <a:bodyPr/>
        <a:lstStyle/>
        <a:p>
          <a:endParaRPr lang="zh-TW" altLang="en-US" dirty="0"/>
        </a:p>
      </dgm:t>
    </dgm:pt>
    <dgm:pt modelId="{5CEB8522-9030-4CFF-B320-CD8B0B4ED963}" type="parTrans" cxnId="{7A928682-F8E5-4105-885B-F5B50127ABF0}">
      <dgm:prSet/>
      <dgm:spPr/>
      <dgm:t>
        <a:bodyPr/>
        <a:lstStyle/>
        <a:p>
          <a:endParaRPr lang="zh-TW" altLang="en-US"/>
        </a:p>
      </dgm:t>
    </dgm:pt>
    <dgm:pt modelId="{01A48B28-42AE-4AB5-955B-524C74063215}" type="sibTrans" cxnId="{7A928682-F8E5-4105-885B-F5B50127ABF0}">
      <dgm:prSet/>
      <dgm:spPr/>
      <dgm:t>
        <a:bodyPr/>
        <a:lstStyle/>
        <a:p>
          <a:endParaRPr lang="zh-TW" altLang="en-US"/>
        </a:p>
      </dgm:t>
    </dgm:pt>
    <dgm:pt modelId="{AED31091-B607-4D48-B43D-D8F79495A5ED}">
      <dgm:prSet/>
      <dgm:spPr/>
      <dgm:t>
        <a:bodyPr/>
        <a:lstStyle/>
        <a:p>
          <a:endParaRPr lang="zh-TW" altLang="en-US" dirty="0"/>
        </a:p>
      </dgm:t>
    </dgm:pt>
    <dgm:pt modelId="{034CA52F-9282-4726-BE24-727818625CC3}" type="parTrans" cxnId="{869F5314-56C6-406B-A013-044AEECBB8E3}">
      <dgm:prSet/>
      <dgm:spPr/>
      <dgm:t>
        <a:bodyPr/>
        <a:lstStyle/>
        <a:p>
          <a:endParaRPr lang="zh-TW" altLang="en-US"/>
        </a:p>
      </dgm:t>
    </dgm:pt>
    <dgm:pt modelId="{D42704B2-6FA1-4CC0-9A11-6D2BCED80FF4}" type="sibTrans" cxnId="{869F5314-56C6-406B-A013-044AEECBB8E3}">
      <dgm:prSet/>
      <dgm:spPr/>
      <dgm:t>
        <a:bodyPr/>
        <a:lstStyle/>
        <a:p>
          <a:endParaRPr lang="zh-TW" altLang="en-US"/>
        </a:p>
      </dgm:t>
    </dgm:pt>
    <dgm:pt modelId="{B1EB91D9-C052-4256-89E0-1394B2FAFB58}">
      <dgm:prSet/>
      <dgm:spPr/>
      <dgm:t>
        <a:bodyPr/>
        <a:lstStyle/>
        <a:p>
          <a:r>
            <a:rPr lang="zh-TW" altLang="en-US" dirty="0" smtClean="0"/>
            <a:t>！</a:t>
          </a:r>
          <a:endParaRPr lang="zh-TW" altLang="en-US" dirty="0"/>
        </a:p>
      </dgm:t>
    </dgm:pt>
    <dgm:pt modelId="{679A1156-C298-4E1C-B3C4-B79189D5FB94}" type="parTrans" cxnId="{1309CDC9-25A0-477F-9FC5-6081ACB1B5E6}">
      <dgm:prSet/>
      <dgm:spPr/>
      <dgm:t>
        <a:bodyPr/>
        <a:lstStyle/>
        <a:p>
          <a:endParaRPr lang="zh-TW" altLang="en-US"/>
        </a:p>
      </dgm:t>
    </dgm:pt>
    <dgm:pt modelId="{9B6FCED5-D16D-453B-BF58-C8F0A785E719}" type="sibTrans" cxnId="{1309CDC9-25A0-477F-9FC5-6081ACB1B5E6}">
      <dgm:prSet/>
      <dgm:spPr/>
      <dgm:t>
        <a:bodyPr/>
        <a:lstStyle/>
        <a:p>
          <a:endParaRPr lang="zh-TW" altLang="en-US"/>
        </a:p>
      </dgm:t>
    </dgm:pt>
    <dgm:pt modelId="{E99B9A22-11A4-4E14-90D0-194BB8E75CD5}" type="pres">
      <dgm:prSet presAssocID="{C700058F-1BCC-4339-B0B1-C958786D166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22890A-4A55-4989-92E7-D345F2662A20}" type="pres">
      <dgm:prSet presAssocID="{C700058F-1BCC-4339-B0B1-C958786D1664}" presName="cycle" presStyleCnt="0"/>
      <dgm:spPr/>
    </dgm:pt>
    <dgm:pt modelId="{AFF7F059-55C8-4546-9095-BDEBAF647177}" type="pres">
      <dgm:prSet presAssocID="{C700058F-1BCC-4339-B0B1-C958786D1664}" presName="centerShape" presStyleCnt="0"/>
      <dgm:spPr/>
    </dgm:pt>
    <dgm:pt modelId="{09D23E20-5157-4395-8660-E59913B14E09}" type="pres">
      <dgm:prSet presAssocID="{C700058F-1BCC-4339-B0B1-C958786D1664}" presName="connSite" presStyleLbl="node1" presStyleIdx="0" presStyleCnt="4"/>
      <dgm:spPr/>
    </dgm:pt>
    <dgm:pt modelId="{7C919C6C-5703-4D4C-A51F-D1C616B907C7}" type="pres">
      <dgm:prSet presAssocID="{C700058F-1BCC-4339-B0B1-C958786D1664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B5F2939-19A2-4782-91FC-28E69F3AC081}" type="pres">
      <dgm:prSet presAssocID="{48ECF007-199B-4F0F-B874-5772E07D3863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9779B039-0150-4FF9-B9BE-723E4372E70E}" type="pres">
      <dgm:prSet presAssocID="{FD65C878-C7E1-4B19-BDB2-6FBF207F62E1}" presName="node" presStyleCnt="0"/>
      <dgm:spPr/>
    </dgm:pt>
    <dgm:pt modelId="{0ACF9EB1-E069-42A6-A070-718F877EC984}" type="pres">
      <dgm:prSet presAssocID="{FD65C878-C7E1-4B19-BDB2-6FBF207F62E1}" presName="parentNode" presStyleLbl="node1" presStyleIdx="1" presStyleCnt="4" custLinFactNeighborX="-3226" custLinFactNeighborY="206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F37475-4B98-42A1-AAB5-853A85B457A1}" type="pres">
      <dgm:prSet presAssocID="{FD65C878-C7E1-4B19-BDB2-6FBF207F62E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FD99D8-665F-4E37-9EF1-06FB7A1EEC10}" type="pres">
      <dgm:prSet presAssocID="{87961D22-665E-4C35-9F87-140EED0B956C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7F8D51F8-04D3-49F3-BC5A-16CDC51D8DD3}" type="pres">
      <dgm:prSet presAssocID="{DC8B162C-57F2-4C8C-8CA1-E7A996B7A70A}" presName="node" presStyleCnt="0"/>
      <dgm:spPr/>
    </dgm:pt>
    <dgm:pt modelId="{F772DB58-72DE-42FB-8EB6-E3E1EFDD634A}" type="pres">
      <dgm:prSet presAssocID="{DC8B162C-57F2-4C8C-8CA1-E7A996B7A70A}" presName="parentNode" presStyleLbl="node1" presStyleIdx="2" presStyleCnt="4" custScaleY="10411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121204-6C05-4097-8305-C2551B01EDF2}" type="pres">
      <dgm:prSet presAssocID="{DC8B162C-57F2-4C8C-8CA1-E7A996B7A70A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95DD62-31BA-44EC-B1A5-FACB931889EF}" type="pres">
      <dgm:prSet presAssocID="{A10CDD89-E6EB-4047-8C7F-E73D17D7F82A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FED888C7-9872-46D5-AFF4-3534F3BFA74D}" type="pres">
      <dgm:prSet presAssocID="{EE5B7586-1303-4B1C-8EE5-1CB960380D93}" presName="node" presStyleCnt="0"/>
      <dgm:spPr/>
    </dgm:pt>
    <dgm:pt modelId="{A82CBB66-285F-483A-A63B-C503218ECDE2}" type="pres">
      <dgm:prSet presAssocID="{EE5B7586-1303-4B1C-8EE5-1CB960380D93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4EC50A-35F0-47BC-91E2-EF7727FB02BA}" type="pres">
      <dgm:prSet presAssocID="{EE5B7586-1303-4B1C-8EE5-1CB960380D9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5695097-C259-41C0-8AF1-4FCFD07C1516}" type="presOf" srcId="{5D2AB1D9-4722-4481-A2AD-22CA343BC3ED}" destId="{834EC50A-35F0-47BC-91E2-EF7727FB02BA}" srcOrd="0" destOrd="0" presId="urn:microsoft.com/office/officeart/2005/8/layout/radial2"/>
    <dgm:cxn modelId="{C5A3B821-0D45-4672-951E-5A7CD45D22C6}" type="presOf" srcId="{B9D508EE-92B9-42FF-83BE-3C45CF195E61}" destId="{834EC50A-35F0-47BC-91E2-EF7727FB02BA}" srcOrd="0" destOrd="4" presId="urn:microsoft.com/office/officeart/2005/8/layout/radial2"/>
    <dgm:cxn modelId="{7DE81976-6ADE-43C4-BD54-33A1E94F7AC4}" type="presOf" srcId="{EE5B7586-1303-4B1C-8EE5-1CB960380D93}" destId="{A82CBB66-285F-483A-A63B-C503218ECDE2}" srcOrd="0" destOrd="0" presId="urn:microsoft.com/office/officeart/2005/8/layout/radial2"/>
    <dgm:cxn modelId="{20036262-6055-4929-BC39-97B76876FF5B}" srcId="{C700058F-1BCC-4339-B0B1-C958786D1664}" destId="{FD65C878-C7E1-4B19-BDB2-6FBF207F62E1}" srcOrd="0" destOrd="0" parTransId="{48ECF007-199B-4F0F-B874-5772E07D3863}" sibTransId="{4C9E39A4-D728-462E-8577-E82A46E1484E}"/>
    <dgm:cxn modelId="{4FB3CC19-D3E4-47E8-913A-6F28EDF6B705}" srcId="{C700058F-1BCC-4339-B0B1-C958786D1664}" destId="{DC8B162C-57F2-4C8C-8CA1-E7A996B7A70A}" srcOrd="1" destOrd="0" parTransId="{87961D22-665E-4C35-9F87-140EED0B956C}" sibTransId="{5ED6845F-D998-4ECA-BF60-8200F7D40CF9}"/>
    <dgm:cxn modelId="{8AFE6FD9-71F5-4473-9FED-60B980A5F154}" srcId="{EE5B7586-1303-4B1C-8EE5-1CB960380D93}" destId="{7A7DBB93-FF10-4A0F-8B14-04F04A0B1F96}" srcOrd="1" destOrd="0" parTransId="{90417013-85C4-4516-A924-587F46F3C1CD}" sibTransId="{1BE158ED-1E17-465F-AEC7-0FC912706098}"/>
    <dgm:cxn modelId="{4FBABB16-58DA-4AB0-A5AC-FA8EB388BF80}" type="presOf" srcId="{48ECF007-199B-4F0F-B874-5772E07D3863}" destId="{EB5F2939-19A2-4782-91FC-28E69F3AC081}" srcOrd="0" destOrd="0" presId="urn:microsoft.com/office/officeart/2005/8/layout/radial2"/>
    <dgm:cxn modelId="{65CD606B-A253-4D54-80BD-1EEE590B0F62}" type="presOf" srcId="{DC8B162C-57F2-4C8C-8CA1-E7A996B7A70A}" destId="{F772DB58-72DE-42FB-8EB6-E3E1EFDD634A}" srcOrd="0" destOrd="0" presId="urn:microsoft.com/office/officeart/2005/8/layout/radial2"/>
    <dgm:cxn modelId="{9B06B8FE-B9F5-4B90-80DB-A2637C2A5F52}" type="presOf" srcId="{C700058F-1BCC-4339-B0B1-C958786D1664}" destId="{E99B9A22-11A4-4E14-90D0-194BB8E75CD5}" srcOrd="0" destOrd="0" presId="urn:microsoft.com/office/officeart/2005/8/layout/radial2"/>
    <dgm:cxn modelId="{625C2A60-21BC-4F5D-82BD-E75D2E312488}" type="presOf" srcId="{7A7DBB93-FF10-4A0F-8B14-04F04A0B1F96}" destId="{834EC50A-35F0-47BC-91E2-EF7727FB02BA}" srcOrd="0" destOrd="1" presId="urn:microsoft.com/office/officeart/2005/8/layout/radial2"/>
    <dgm:cxn modelId="{869F5314-56C6-406B-A013-044AEECBB8E3}" srcId="{EE5B7586-1303-4B1C-8EE5-1CB960380D93}" destId="{AED31091-B607-4D48-B43D-D8F79495A5ED}" srcOrd="5" destOrd="0" parTransId="{034CA52F-9282-4726-BE24-727818625CC3}" sibTransId="{D42704B2-6FA1-4CC0-9A11-6D2BCED80FF4}"/>
    <dgm:cxn modelId="{C39C7050-826B-4887-8850-C4FA65AA8D0C}" type="presOf" srcId="{AED31091-B607-4D48-B43D-D8F79495A5ED}" destId="{834EC50A-35F0-47BC-91E2-EF7727FB02BA}" srcOrd="0" destOrd="5" presId="urn:microsoft.com/office/officeart/2005/8/layout/radial2"/>
    <dgm:cxn modelId="{F766AD9D-14DD-45C0-93DC-DB35A90626BE}" srcId="{DC8B162C-57F2-4C8C-8CA1-E7A996B7A70A}" destId="{9BBA75FE-DD5C-4F11-9C6B-8EFAD38B2BE0}" srcOrd="0" destOrd="0" parTransId="{98548C24-02F9-4196-A5FA-4C6CD7D30ACB}" sibTransId="{2F3D78D3-1062-40C4-AEEC-E93B7B395F42}"/>
    <dgm:cxn modelId="{FEBEC86A-48D2-48EA-A871-5831320188F0}" type="presOf" srcId="{FD65C878-C7E1-4B19-BDB2-6FBF207F62E1}" destId="{0ACF9EB1-E069-42A6-A070-718F877EC984}" srcOrd="0" destOrd="0" presId="urn:microsoft.com/office/officeart/2005/8/layout/radial2"/>
    <dgm:cxn modelId="{7A928682-F8E5-4105-885B-F5B50127ABF0}" srcId="{EE5B7586-1303-4B1C-8EE5-1CB960380D93}" destId="{B9D508EE-92B9-42FF-83BE-3C45CF195E61}" srcOrd="4" destOrd="0" parTransId="{5CEB8522-9030-4CFF-B320-CD8B0B4ED963}" sibTransId="{01A48B28-42AE-4AB5-955B-524C74063215}"/>
    <dgm:cxn modelId="{E723DB84-A976-4024-B2CC-232B8997A5AF}" type="presOf" srcId="{34DBAA95-2561-4DF5-8FE5-B74A97685288}" destId="{834EC50A-35F0-47BC-91E2-EF7727FB02BA}" srcOrd="0" destOrd="2" presId="urn:microsoft.com/office/officeart/2005/8/layout/radial2"/>
    <dgm:cxn modelId="{FD63C9F3-B69D-4D7A-9715-4CD1F0D562CF}" type="presOf" srcId="{9BAB17CD-1C4F-4396-AF4B-7DCCC29691AF}" destId="{9AF37475-4B98-42A1-AAB5-853A85B457A1}" srcOrd="0" destOrd="1" presId="urn:microsoft.com/office/officeart/2005/8/layout/radial2"/>
    <dgm:cxn modelId="{0F800003-0D34-4BB0-9A84-15A805AC55B4}" srcId="{FD65C878-C7E1-4B19-BDB2-6FBF207F62E1}" destId="{298C6942-EA06-4679-99D1-B29DA27CFA0B}" srcOrd="0" destOrd="0" parTransId="{F6AE3960-CBA6-405F-B293-E5BFA2B65C46}" sibTransId="{10BE499F-EFB6-496B-B743-4D3DBA8F8C59}"/>
    <dgm:cxn modelId="{DC638A97-8152-4E93-B99C-788EDD018596}" srcId="{EE5B7586-1303-4B1C-8EE5-1CB960380D93}" destId="{34DBAA95-2561-4DF5-8FE5-B74A97685288}" srcOrd="2" destOrd="0" parTransId="{D5819898-CF8F-4C21-AF6D-B0DCB0D3D98F}" sibTransId="{1A585DE3-8AF6-4400-A1BD-CCD02105DD77}"/>
    <dgm:cxn modelId="{4E721157-5479-4275-A629-38A7D622A877}" type="presOf" srcId="{9BBA75FE-DD5C-4F11-9C6B-8EFAD38B2BE0}" destId="{30121204-6C05-4097-8305-C2551B01EDF2}" srcOrd="0" destOrd="0" presId="urn:microsoft.com/office/officeart/2005/8/layout/radial2"/>
    <dgm:cxn modelId="{1309CDC9-25A0-477F-9FC5-6081ACB1B5E6}" srcId="{EE5B7586-1303-4B1C-8EE5-1CB960380D93}" destId="{B1EB91D9-C052-4256-89E0-1394B2FAFB58}" srcOrd="6" destOrd="0" parTransId="{679A1156-C298-4E1C-B3C4-B79189D5FB94}" sibTransId="{9B6FCED5-D16D-453B-BF58-C8F0A785E719}"/>
    <dgm:cxn modelId="{9E625729-7A92-4283-9054-EDE3F5D7AFC3}" srcId="{EE5B7586-1303-4B1C-8EE5-1CB960380D93}" destId="{5D2AB1D9-4722-4481-A2AD-22CA343BC3ED}" srcOrd="0" destOrd="0" parTransId="{7A2611B8-4A25-4071-8D50-7F9380F15DE4}" sibTransId="{B799F773-AFBF-4EEB-8CC1-76497271F426}"/>
    <dgm:cxn modelId="{6C05943B-9932-4FBD-9CCF-2321F26FE8CA}" srcId="{FD65C878-C7E1-4B19-BDB2-6FBF207F62E1}" destId="{9BAB17CD-1C4F-4396-AF4B-7DCCC29691AF}" srcOrd="1" destOrd="0" parTransId="{1EA2879F-F774-4458-B2C7-E87021C3DD65}" sibTransId="{B3830D07-CFB8-410D-95F0-975D98CFC051}"/>
    <dgm:cxn modelId="{1D750549-31D4-4132-BF89-D895A092C1CD}" srcId="{C700058F-1BCC-4339-B0B1-C958786D1664}" destId="{EE5B7586-1303-4B1C-8EE5-1CB960380D93}" srcOrd="2" destOrd="0" parTransId="{A10CDD89-E6EB-4047-8C7F-E73D17D7F82A}" sibTransId="{96466AD5-DFD8-47C4-9793-B9299D7FF11E}"/>
    <dgm:cxn modelId="{577AB5BA-0BDE-4B07-ABE6-F86A8C232BFF}" type="presOf" srcId="{87961D22-665E-4C35-9F87-140EED0B956C}" destId="{B7FD99D8-665F-4E37-9EF1-06FB7A1EEC10}" srcOrd="0" destOrd="0" presId="urn:microsoft.com/office/officeart/2005/8/layout/radial2"/>
    <dgm:cxn modelId="{801FA478-512D-410B-8806-4509A3BE3DF6}" type="presOf" srcId="{298C6942-EA06-4679-99D1-B29DA27CFA0B}" destId="{9AF37475-4B98-42A1-AAB5-853A85B457A1}" srcOrd="0" destOrd="0" presId="urn:microsoft.com/office/officeart/2005/8/layout/radial2"/>
    <dgm:cxn modelId="{91A64B0C-E474-4BDD-A4B7-DB7E8D8CA1C5}" srcId="{EE5B7586-1303-4B1C-8EE5-1CB960380D93}" destId="{B7ACC648-3C7B-4124-A6AA-695F22CAA41C}" srcOrd="3" destOrd="0" parTransId="{2C6C4FD8-539D-4635-974A-BBD12A8979A8}" sibTransId="{87E023EB-FA88-4C70-9929-A7BA7CD10F0F}"/>
    <dgm:cxn modelId="{94BFBFF2-90B2-404C-89AB-163ACAD3853D}" type="presOf" srcId="{B1EB91D9-C052-4256-89E0-1394B2FAFB58}" destId="{834EC50A-35F0-47BC-91E2-EF7727FB02BA}" srcOrd="0" destOrd="6" presId="urn:microsoft.com/office/officeart/2005/8/layout/radial2"/>
    <dgm:cxn modelId="{566D3485-65C5-4166-886E-891A01A2EE62}" type="presOf" srcId="{B7ACC648-3C7B-4124-A6AA-695F22CAA41C}" destId="{834EC50A-35F0-47BC-91E2-EF7727FB02BA}" srcOrd="0" destOrd="3" presId="urn:microsoft.com/office/officeart/2005/8/layout/radial2"/>
    <dgm:cxn modelId="{53BBFF5D-8307-4DF0-8930-40B392A1B009}" type="presOf" srcId="{A10CDD89-E6EB-4047-8C7F-E73D17D7F82A}" destId="{2895DD62-31BA-44EC-B1A5-FACB931889EF}" srcOrd="0" destOrd="0" presId="urn:microsoft.com/office/officeart/2005/8/layout/radial2"/>
    <dgm:cxn modelId="{78E7747F-D793-4173-976F-42D74CAF6E7F}" type="presParOf" srcId="{E99B9A22-11A4-4E14-90D0-194BB8E75CD5}" destId="{D522890A-4A55-4989-92E7-D345F2662A20}" srcOrd="0" destOrd="0" presId="urn:microsoft.com/office/officeart/2005/8/layout/radial2"/>
    <dgm:cxn modelId="{A4F04F50-4B95-4D8E-8ECF-8857A8C937CA}" type="presParOf" srcId="{D522890A-4A55-4989-92E7-D345F2662A20}" destId="{AFF7F059-55C8-4546-9095-BDEBAF647177}" srcOrd="0" destOrd="0" presId="urn:microsoft.com/office/officeart/2005/8/layout/radial2"/>
    <dgm:cxn modelId="{3CC0A813-247E-44D5-B028-6DE6FBD1B207}" type="presParOf" srcId="{AFF7F059-55C8-4546-9095-BDEBAF647177}" destId="{09D23E20-5157-4395-8660-E59913B14E09}" srcOrd="0" destOrd="0" presId="urn:microsoft.com/office/officeart/2005/8/layout/radial2"/>
    <dgm:cxn modelId="{78F5A2CD-B5F2-400C-8A37-B37939735580}" type="presParOf" srcId="{AFF7F059-55C8-4546-9095-BDEBAF647177}" destId="{7C919C6C-5703-4D4C-A51F-D1C616B907C7}" srcOrd="1" destOrd="0" presId="urn:microsoft.com/office/officeart/2005/8/layout/radial2"/>
    <dgm:cxn modelId="{9B777DD4-BACC-4126-9505-DE644B846C9C}" type="presParOf" srcId="{D522890A-4A55-4989-92E7-D345F2662A20}" destId="{EB5F2939-19A2-4782-91FC-28E69F3AC081}" srcOrd="1" destOrd="0" presId="urn:microsoft.com/office/officeart/2005/8/layout/radial2"/>
    <dgm:cxn modelId="{391DC895-0245-4BA0-965F-498A210587FB}" type="presParOf" srcId="{D522890A-4A55-4989-92E7-D345F2662A20}" destId="{9779B039-0150-4FF9-B9BE-723E4372E70E}" srcOrd="2" destOrd="0" presId="urn:microsoft.com/office/officeart/2005/8/layout/radial2"/>
    <dgm:cxn modelId="{33F7D2C2-C575-4481-B740-6DFA1AD7BDA7}" type="presParOf" srcId="{9779B039-0150-4FF9-B9BE-723E4372E70E}" destId="{0ACF9EB1-E069-42A6-A070-718F877EC984}" srcOrd="0" destOrd="0" presId="urn:microsoft.com/office/officeart/2005/8/layout/radial2"/>
    <dgm:cxn modelId="{96168F88-8478-48B7-9318-3AFE2999C374}" type="presParOf" srcId="{9779B039-0150-4FF9-B9BE-723E4372E70E}" destId="{9AF37475-4B98-42A1-AAB5-853A85B457A1}" srcOrd="1" destOrd="0" presId="urn:microsoft.com/office/officeart/2005/8/layout/radial2"/>
    <dgm:cxn modelId="{16D30773-3A2B-400C-B433-98FC10A6D9EE}" type="presParOf" srcId="{D522890A-4A55-4989-92E7-D345F2662A20}" destId="{B7FD99D8-665F-4E37-9EF1-06FB7A1EEC10}" srcOrd="3" destOrd="0" presId="urn:microsoft.com/office/officeart/2005/8/layout/radial2"/>
    <dgm:cxn modelId="{16D07A57-6433-4843-9C5E-389DDCF3663C}" type="presParOf" srcId="{D522890A-4A55-4989-92E7-D345F2662A20}" destId="{7F8D51F8-04D3-49F3-BC5A-16CDC51D8DD3}" srcOrd="4" destOrd="0" presId="urn:microsoft.com/office/officeart/2005/8/layout/radial2"/>
    <dgm:cxn modelId="{6961FC37-1E53-4A77-A7FC-8A5843A79075}" type="presParOf" srcId="{7F8D51F8-04D3-49F3-BC5A-16CDC51D8DD3}" destId="{F772DB58-72DE-42FB-8EB6-E3E1EFDD634A}" srcOrd="0" destOrd="0" presId="urn:microsoft.com/office/officeart/2005/8/layout/radial2"/>
    <dgm:cxn modelId="{2B1C4A24-E3A5-478E-BADE-17B24BC1480A}" type="presParOf" srcId="{7F8D51F8-04D3-49F3-BC5A-16CDC51D8DD3}" destId="{30121204-6C05-4097-8305-C2551B01EDF2}" srcOrd="1" destOrd="0" presId="urn:microsoft.com/office/officeart/2005/8/layout/radial2"/>
    <dgm:cxn modelId="{633941B2-AB81-4E6C-A295-4456A4B753E7}" type="presParOf" srcId="{D522890A-4A55-4989-92E7-D345F2662A20}" destId="{2895DD62-31BA-44EC-B1A5-FACB931889EF}" srcOrd="5" destOrd="0" presId="urn:microsoft.com/office/officeart/2005/8/layout/radial2"/>
    <dgm:cxn modelId="{CDC889F3-1E0D-439D-A677-338571C279B0}" type="presParOf" srcId="{D522890A-4A55-4989-92E7-D345F2662A20}" destId="{FED888C7-9872-46D5-AFF4-3534F3BFA74D}" srcOrd="6" destOrd="0" presId="urn:microsoft.com/office/officeart/2005/8/layout/radial2"/>
    <dgm:cxn modelId="{654725B2-9ED7-4AA2-B5C1-1EBF2BCF1671}" type="presParOf" srcId="{FED888C7-9872-46D5-AFF4-3534F3BFA74D}" destId="{A82CBB66-285F-483A-A63B-C503218ECDE2}" srcOrd="0" destOrd="0" presId="urn:microsoft.com/office/officeart/2005/8/layout/radial2"/>
    <dgm:cxn modelId="{FB4201AD-5A64-4601-B5DB-DC81492E5B9A}" type="presParOf" srcId="{FED888C7-9872-46D5-AFF4-3534F3BFA74D}" destId="{834EC50A-35F0-47BC-91E2-EF7727FB02B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9DCAC-F90B-4A9B-ABC3-370D00B4994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009762D2-7F5F-42AC-B592-BB1D5154B69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26B718-E7F1-43D4-800A-D4D63C02D33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A0FF679B-E810-4D65-97EE-FAC7424F0A5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AC68F31-6E0D-44E6-95BF-B2AB0B02C47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C36B28B2-D3E4-4809-8ADB-212EC7894CD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517196-E349-427B-AD6F-62A8B08B0E4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8923DB53-6E5E-46DE-A346-35D87F3EF35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A97B02E-239D-4655-867A-026956CE0FC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88EB1-A0C3-4AB9-A5ED-3B43E653305B}">
      <dsp:nvSpPr>
        <dsp:cNvPr id="0" name=""/>
        <dsp:cNvSpPr/>
      </dsp:nvSpPr>
      <dsp:spPr>
        <a:xfrm>
          <a:off x="512" y="1299954"/>
          <a:ext cx="2872053" cy="243347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795FCA-02D3-4C3A-9655-147EDCBF0643}">
      <dsp:nvSpPr>
        <dsp:cNvPr id="0" name=""/>
        <dsp:cNvSpPr/>
      </dsp:nvSpPr>
      <dsp:spPr>
        <a:xfrm>
          <a:off x="2490113" y="1640489"/>
          <a:ext cx="1361885" cy="1417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001" y="1680377"/>
        <a:ext cx="1282109" cy="1337678"/>
      </dsp:txXfrm>
    </dsp:sp>
    <dsp:sp modelId="{4A8378FF-9E31-4CE3-AFFA-F13F2C4C50DC}">
      <dsp:nvSpPr>
        <dsp:cNvPr id="0" name=""/>
        <dsp:cNvSpPr/>
      </dsp:nvSpPr>
      <dsp:spPr>
        <a:xfrm>
          <a:off x="512" y="835943"/>
          <a:ext cx="2872053" cy="4190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12" y="835943"/>
        <a:ext cx="2872053" cy="419034"/>
      </dsp:txXfrm>
    </dsp:sp>
    <dsp:sp modelId="{659F48D3-2B4A-49FD-A92B-7ABB272A5018}">
      <dsp:nvSpPr>
        <dsp:cNvPr id="0" name=""/>
        <dsp:cNvSpPr/>
      </dsp:nvSpPr>
      <dsp:spPr>
        <a:xfrm>
          <a:off x="4377600" y="1299954"/>
          <a:ext cx="2872053" cy="243347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41B5ED-B97C-4B53-AB19-5475E3D52153}">
      <dsp:nvSpPr>
        <dsp:cNvPr id="0" name=""/>
        <dsp:cNvSpPr/>
      </dsp:nvSpPr>
      <dsp:spPr>
        <a:xfrm>
          <a:off x="6867201" y="1640489"/>
          <a:ext cx="1361885" cy="1417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7089" y="1680377"/>
        <a:ext cx="1282109" cy="1337678"/>
      </dsp:txXfrm>
    </dsp:sp>
    <dsp:sp modelId="{6C5A4493-837B-4929-9E9A-31ECAD430D1B}">
      <dsp:nvSpPr>
        <dsp:cNvPr id="0" name=""/>
        <dsp:cNvSpPr/>
      </dsp:nvSpPr>
      <dsp:spPr>
        <a:xfrm>
          <a:off x="4377600" y="835943"/>
          <a:ext cx="2872053" cy="4190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7600" y="835943"/>
        <a:ext cx="2872053" cy="419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5DD62-31BA-44EC-B1A5-FACB931889EF}">
      <dsp:nvSpPr>
        <dsp:cNvPr id="0" name=""/>
        <dsp:cNvSpPr/>
      </dsp:nvSpPr>
      <dsp:spPr>
        <a:xfrm rot="2561262">
          <a:off x="2915389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FD99D8-665F-4E37-9EF1-06FB7A1EEC10}">
      <dsp:nvSpPr>
        <dsp:cNvPr id="0" name=""/>
        <dsp:cNvSpPr/>
      </dsp:nvSpPr>
      <dsp:spPr>
        <a:xfrm>
          <a:off x="3007395" y="2216941"/>
          <a:ext cx="88632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86327" y="23994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5F2939-19A2-4782-91FC-28E69F3AC081}">
      <dsp:nvSpPr>
        <dsp:cNvPr id="0" name=""/>
        <dsp:cNvSpPr/>
      </dsp:nvSpPr>
      <dsp:spPr>
        <a:xfrm rot="19095439">
          <a:off x="2910931" y="1278738"/>
          <a:ext cx="759988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759988" y="23994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919C6C-5703-4D4C-A51F-D1C616B907C7}">
      <dsp:nvSpPr>
        <dsp:cNvPr id="0" name=""/>
        <dsp:cNvSpPr/>
      </dsp:nvSpPr>
      <dsp:spPr>
        <a:xfrm>
          <a:off x="1142475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CF9EB1-E069-42A6-A070-718F877EC984}">
      <dsp:nvSpPr>
        <dsp:cNvPr id="0" name=""/>
        <dsp:cNvSpPr/>
      </dsp:nvSpPr>
      <dsp:spPr>
        <a:xfrm>
          <a:off x="3418557" y="26751"/>
          <a:ext cx="1228231" cy="1228231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0742"/>
                <a:satOff val="-4204"/>
                <a:lumOff val="23125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>
              <a:ln/>
            </a:rPr>
            <a:t>衛福部疾管署</a:t>
          </a:r>
          <a:endParaRPr lang="zh-TW" sz="2200" kern="1200" dirty="0">
            <a:ln/>
          </a:endParaRPr>
        </a:p>
      </dsp:txBody>
      <dsp:txXfrm>
        <a:off x="3598427" y="206621"/>
        <a:ext cx="868491" cy="868491"/>
      </dsp:txXfrm>
    </dsp:sp>
    <dsp:sp modelId="{9AF37475-4B98-42A1-AAB5-853A85B457A1}">
      <dsp:nvSpPr>
        <dsp:cNvPr id="0" name=""/>
        <dsp:cNvSpPr/>
      </dsp:nvSpPr>
      <dsp:spPr>
        <a:xfrm>
          <a:off x="4769612" y="267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100" kern="1200" smtClean="0"/>
            <a:t>掌握最新疫情</a:t>
          </a:r>
          <a:endParaRPr lang="zh-TW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100" kern="1200" dirty="0" smtClean="0"/>
            <a:t>了解防疫議題</a:t>
          </a:r>
          <a:endParaRPr lang="zh-TW" sz="1100" kern="1200" dirty="0"/>
        </a:p>
      </dsp:txBody>
      <dsp:txXfrm>
        <a:off x="4769612" y="26751"/>
        <a:ext cx="1842347" cy="1228231"/>
      </dsp:txXfrm>
    </dsp:sp>
    <dsp:sp modelId="{F772DB58-72DE-42FB-8EB6-E3E1EFDD634A}">
      <dsp:nvSpPr>
        <dsp:cNvPr id="0" name=""/>
        <dsp:cNvSpPr/>
      </dsp:nvSpPr>
      <dsp:spPr>
        <a:xfrm>
          <a:off x="3893723" y="1601549"/>
          <a:ext cx="1228231" cy="1278773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-41484"/>
                <a:satOff val="-8409"/>
                <a:lumOff val="46251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41484"/>
                <a:satOff val="-8409"/>
                <a:lumOff val="46251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41484"/>
                <a:satOff val="-8409"/>
                <a:lumOff val="4625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>
              <a:ln/>
            </a:rPr>
            <a:t>防疫小測驗</a:t>
          </a:r>
          <a:endParaRPr lang="zh-TW" sz="2200" kern="1200" dirty="0">
            <a:ln/>
          </a:endParaRPr>
        </a:p>
      </dsp:txBody>
      <dsp:txXfrm>
        <a:off x="4073593" y="1788821"/>
        <a:ext cx="868491" cy="904229"/>
      </dsp:txXfrm>
    </dsp:sp>
    <dsp:sp modelId="{30121204-6C05-4097-8305-C2551B01EDF2}">
      <dsp:nvSpPr>
        <dsp:cNvPr id="0" name=""/>
        <dsp:cNvSpPr/>
      </dsp:nvSpPr>
      <dsp:spPr>
        <a:xfrm>
          <a:off x="5244777" y="1601549"/>
          <a:ext cx="1842347" cy="1278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sz="1100" kern="1200" dirty="0"/>
        </a:p>
      </dsp:txBody>
      <dsp:txXfrm>
        <a:off x="5244777" y="1601549"/>
        <a:ext cx="1842347" cy="1278773"/>
      </dsp:txXfrm>
    </dsp:sp>
    <dsp:sp modelId="{A82CBB66-285F-483A-A63B-C503218ECDE2}">
      <dsp:nvSpPr>
        <dsp:cNvPr id="0" name=""/>
        <dsp:cNvSpPr/>
      </dsp:nvSpPr>
      <dsp:spPr>
        <a:xfrm>
          <a:off x="3343542" y="3208196"/>
          <a:ext cx="1316414" cy="1316414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0742"/>
                <a:satOff val="-4204"/>
                <a:lumOff val="23125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 dirty="0"/>
        </a:p>
      </dsp:txBody>
      <dsp:txXfrm>
        <a:off x="3536326" y="3400980"/>
        <a:ext cx="930846" cy="930846"/>
      </dsp:txXfrm>
    </dsp:sp>
    <dsp:sp modelId="{834EC50A-35F0-47BC-91E2-EF7727FB02BA}">
      <dsp:nvSpPr>
        <dsp:cNvPr id="0" name=""/>
        <dsp:cNvSpPr/>
      </dsp:nvSpPr>
      <dsp:spPr>
        <a:xfrm>
          <a:off x="4791598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100" kern="1200" dirty="0" smtClean="0"/>
            <a:t>！</a:t>
          </a:r>
          <a:endParaRPr lang="zh-TW" altLang="en-US" sz="1100" kern="1200" dirty="0"/>
        </a:p>
      </dsp:txBody>
      <dsp:txXfrm>
        <a:off x="4791598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  <a:lvl2pPr>
              <a:defRPr>
                <a:solidFill>
                  <a:srgbClr val="92D050"/>
                </a:solidFill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6000">
              <a:srgbClr val="EEFDFD">
                <a:alpha val="94000"/>
              </a:srgbClr>
            </a:gs>
            <a:gs pos="100000">
              <a:srgbClr val="A7E8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92D050"/>
                </a:solidFill>
              </a:rPr>
              <a:t>打擊新冠病毒，守護健康你我有責</a:t>
            </a:r>
          </a:p>
        </p:txBody>
      </p:sp>
      <p:pic>
        <p:nvPicPr>
          <p:cNvPr id="5" name="圖片 4">
            <a:hlinkHover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645" y="2132856"/>
            <a:ext cx="5924710" cy="435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6039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3496647"/>
              </p:ext>
            </p:extLst>
          </p:nvPr>
        </p:nvGraphicFramePr>
        <p:xfrm>
          <a:off x="457200" y="1556792"/>
          <a:ext cx="8229600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270061"/>
              </p:ext>
            </p:extLst>
          </p:nvPr>
        </p:nvGraphicFramePr>
        <p:xfrm>
          <a:off x="25152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96</Words>
  <Application>Microsoft Office PowerPoint</Application>
  <PresentationFormat>如螢幕大小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諭;12</dc:creator>
  <cp:lastModifiedBy>Windows 使用者</cp:lastModifiedBy>
  <cp:revision>55</cp:revision>
  <dcterms:created xsi:type="dcterms:W3CDTF">2014-02-08T16:25:00Z</dcterms:created>
  <dcterms:modified xsi:type="dcterms:W3CDTF">2021-12-07T04:01:37Z</dcterms:modified>
</cp:coreProperties>
</file>