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CC"/>
    <a:srgbClr val="00FF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s://health99.hpa.gov.tw/Article/ArticleDetail.aspx?TopIcNo=174&amp;DS=1-Article" TargetMode="External"/><Relationship Id="rId1" Type="http://schemas.openxmlformats.org/officeDocument/2006/relationships/hyperlink" Target="https://www.cdc.gov.tw/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D74CF89-76B4-4546-A1B6-F36DE1B0771F}" type="doc">
      <dgm:prSet loTypeId="urn:microsoft.com/office/officeart/2005/8/layout/hList7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E1163133-6D1A-457B-98C4-9758A92948C9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D6F8EDC6-44D4-4C2A-A1B1-9D8947C5EE03}" type="parTrans" cxnId="{D4541115-3BCC-4DB7-84B7-72F794C6BCE4}">
      <dgm:prSet/>
      <dgm:spPr/>
      <dgm:t>
        <a:bodyPr/>
        <a:lstStyle/>
        <a:p>
          <a:endParaRPr lang="zh-TW" altLang="en-US"/>
        </a:p>
      </dgm:t>
    </dgm:pt>
    <dgm:pt modelId="{D65F4B3E-CAB0-466C-AD9D-E00882C80DA1}" type="sibTrans" cxnId="{D4541115-3BCC-4DB7-84B7-72F794C6BCE4}">
      <dgm:prSet/>
      <dgm:spPr/>
      <dgm:t>
        <a:bodyPr/>
        <a:lstStyle/>
        <a:p>
          <a:endParaRPr lang="zh-TW" altLang="en-US"/>
        </a:p>
      </dgm:t>
    </dgm:pt>
    <dgm:pt modelId="{037DEAA4-ECAB-427A-BEFA-BE991D8B85FA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A131CDAF-4257-4A0A-823A-F086043CF5CA}" type="parTrans" cxnId="{296F6BAE-2836-48F0-909E-DD12F1F36E12}">
      <dgm:prSet/>
      <dgm:spPr/>
      <dgm:t>
        <a:bodyPr/>
        <a:lstStyle/>
        <a:p>
          <a:endParaRPr lang="zh-TW" altLang="en-US"/>
        </a:p>
      </dgm:t>
    </dgm:pt>
    <dgm:pt modelId="{84FC65C0-9F30-45AF-B141-990BCF76BD8C}" type="sibTrans" cxnId="{296F6BAE-2836-48F0-909E-DD12F1F36E12}">
      <dgm:prSet/>
      <dgm:spPr/>
      <dgm:t>
        <a:bodyPr/>
        <a:lstStyle/>
        <a:p>
          <a:endParaRPr lang="zh-TW" altLang="en-US"/>
        </a:p>
      </dgm:t>
    </dgm:pt>
    <dgm:pt modelId="{C8874007-914D-4DD7-AFF8-3E0719EB0A00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92E87BF2-E2E5-4A39-B6E7-47B4ED7CD643}" type="parTrans" cxnId="{19472E9C-785D-4397-92C0-73B572BD69D7}">
      <dgm:prSet/>
      <dgm:spPr/>
      <dgm:t>
        <a:bodyPr/>
        <a:lstStyle/>
        <a:p>
          <a:endParaRPr lang="zh-TW" altLang="en-US"/>
        </a:p>
      </dgm:t>
    </dgm:pt>
    <dgm:pt modelId="{357F7CE5-7B31-416D-8A45-037B6CD448EA}" type="sibTrans" cxnId="{19472E9C-785D-4397-92C0-73B572BD69D7}">
      <dgm:prSet/>
      <dgm:spPr/>
      <dgm:t>
        <a:bodyPr/>
        <a:lstStyle/>
        <a:p>
          <a:endParaRPr lang="zh-TW" altLang="en-US"/>
        </a:p>
      </dgm:t>
    </dgm:pt>
    <dgm:pt modelId="{182E5CBC-70B0-4016-A117-110E5335D261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016E60AD-B14D-46BE-9FCC-BBD1EC23E483}" type="parTrans" cxnId="{85100B7B-BDC6-4210-B05C-D804774E077B}">
      <dgm:prSet/>
      <dgm:spPr/>
      <dgm:t>
        <a:bodyPr/>
        <a:lstStyle/>
        <a:p>
          <a:endParaRPr lang="zh-TW" altLang="en-US"/>
        </a:p>
      </dgm:t>
    </dgm:pt>
    <dgm:pt modelId="{71A2CB4D-0A71-4153-A8BC-B55E95FB346F}" type="sibTrans" cxnId="{85100B7B-BDC6-4210-B05C-D804774E077B}">
      <dgm:prSet/>
      <dgm:spPr/>
      <dgm:t>
        <a:bodyPr/>
        <a:lstStyle/>
        <a:p>
          <a:endParaRPr lang="zh-TW" altLang="en-US"/>
        </a:p>
      </dgm:t>
    </dgm:pt>
    <dgm:pt modelId="{AF2A1271-7860-4EC8-A877-03914A01C458}" type="pres">
      <dgm:prSet presAssocID="{9D74CF89-76B4-4546-A1B6-F36DE1B0771F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035FA28A-B5BA-459A-A3E9-1FECCDFEC661}" type="pres">
      <dgm:prSet presAssocID="{9D74CF89-76B4-4546-A1B6-F36DE1B0771F}" presName="fgShape" presStyleLbl="fgShp" presStyleIdx="0" presStyleCnt="1"/>
      <dgm:spPr/>
    </dgm:pt>
    <dgm:pt modelId="{0B363970-EB59-4519-BC6D-B6F480383491}" type="pres">
      <dgm:prSet presAssocID="{9D74CF89-76B4-4546-A1B6-F36DE1B0771F}" presName="linComp" presStyleCnt="0"/>
      <dgm:spPr/>
    </dgm:pt>
    <dgm:pt modelId="{7E0B1EC8-FC65-45C1-B206-FD6338FCAA7B}" type="pres">
      <dgm:prSet presAssocID="{E1163133-6D1A-457B-98C4-9758A92948C9}" presName="compNode" presStyleCnt="0"/>
      <dgm:spPr/>
    </dgm:pt>
    <dgm:pt modelId="{931FF60B-BC6F-47BB-BDD0-50F60BD9C19A}" type="pres">
      <dgm:prSet presAssocID="{E1163133-6D1A-457B-98C4-9758A92948C9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F0A480DA-9504-4B25-80F8-CC36686D79DD}" type="pres">
      <dgm:prSet presAssocID="{E1163133-6D1A-457B-98C4-9758A92948C9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1D9665B-5470-48FE-93D6-958D54174425}" type="pres">
      <dgm:prSet presAssocID="{E1163133-6D1A-457B-98C4-9758A92948C9}" presName="invisiNode" presStyleLbl="node1" presStyleIdx="0" presStyleCnt="4"/>
      <dgm:spPr/>
    </dgm:pt>
    <dgm:pt modelId="{01457F62-9322-49EC-9525-5EF91BD252DC}" type="pres">
      <dgm:prSet presAssocID="{E1163133-6D1A-457B-98C4-9758A92948C9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95C5431A-4247-434A-B27A-6FCC5EC320ED}" type="pres">
      <dgm:prSet presAssocID="{D65F4B3E-CAB0-466C-AD9D-E00882C80DA1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0C5C5212-8217-4E90-BE15-C93D28010580}" type="pres">
      <dgm:prSet presAssocID="{037DEAA4-ECAB-427A-BEFA-BE991D8B85FA}" presName="compNode" presStyleCnt="0"/>
      <dgm:spPr/>
    </dgm:pt>
    <dgm:pt modelId="{7E23B356-6A96-4604-87C3-E1C13759E999}" type="pres">
      <dgm:prSet presAssocID="{037DEAA4-ECAB-427A-BEFA-BE991D8B85FA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6FD17575-75C0-4313-861C-E1053ADB5C5B}" type="pres">
      <dgm:prSet presAssocID="{037DEAA4-ECAB-427A-BEFA-BE991D8B85FA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27634A7-6977-41CE-AF5D-C92CF41995E9}" type="pres">
      <dgm:prSet presAssocID="{037DEAA4-ECAB-427A-BEFA-BE991D8B85FA}" presName="invisiNode" presStyleLbl="node1" presStyleIdx="1" presStyleCnt="4"/>
      <dgm:spPr/>
    </dgm:pt>
    <dgm:pt modelId="{A97914CC-97BF-4E03-ADF8-202F8667F57D}" type="pres">
      <dgm:prSet presAssocID="{037DEAA4-ECAB-427A-BEFA-BE991D8B85FA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35102F91-BE6C-409D-9FC6-C946B3AB49BE}" type="pres">
      <dgm:prSet presAssocID="{84FC65C0-9F30-45AF-B141-990BCF76BD8C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C16E69C5-6E4D-469A-B6E0-89C1025E259F}" type="pres">
      <dgm:prSet presAssocID="{C8874007-914D-4DD7-AFF8-3E0719EB0A00}" presName="compNode" presStyleCnt="0"/>
      <dgm:spPr/>
    </dgm:pt>
    <dgm:pt modelId="{10D6E9DC-2452-46B6-9BB6-E3D11545D6B0}" type="pres">
      <dgm:prSet presAssocID="{C8874007-914D-4DD7-AFF8-3E0719EB0A00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496245F2-5DF9-4065-A12A-612203F0B196}" type="pres">
      <dgm:prSet presAssocID="{C8874007-914D-4DD7-AFF8-3E0719EB0A00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B307DCC-15D4-4B37-8B82-57CF58FBDBCF}" type="pres">
      <dgm:prSet presAssocID="{C8874007-914D-4DD7-AFF8-3E0719EB0A00}" presName="invisiNode" presStyleLbl="node1" presStyleIdx="2" presStyleCnt="4"/>
      <dgm:spPr/>
    </dgm:pt>
    <dgm:pt modelId="{ADCE604D-A066-44F1-89D3-AC52E2115CEB}" type="pres">
      <dgm:prSet presAssocID="{C8874007-914D-4DD7-AFF8-3E0719EB0A00}" presName="imagNode" presStyleLbl="fgImgPlace1" presStyleIdx="2" presStyleCnt="4" custLinFactNeighborX="388" custLinFactNeighborY="-1787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3D80EDF3-555E-4C42-8307-E8149DB78AD2}" type="pres">
      <dgm:prSet presAssocID="{357F7CE5-7B31-416D-8A45-037B6CD448EA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DD3FA22A-5E62-4E6B-86E5-298211E7DC52}" type="pres">
      <dgm:prSet presAssocID="{182E5CBC-70B0-4016-A117-110E5335D261}" presName="compNode" presStyleCnt="0"/>
      <dgm:spPr/>
    </dgm:pt>
    <dgm:pt modelId="{D42045D7-59EA-4F37-9AB5-9AA3E9CC556E}" type="pres">
      <dgm:prSet presAssocID="{182E5CBC-70B0-4016-A117-110E5335D261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44D6117F-9F88-4E30-A8DE-B63FF524ED76}" type="pres">
      <dgm:prSet presAssocID="{182E5CBC-70B0-4016-A117-110E5335D261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6A25566-9955-4A1C-9B34-1BE4A878E6A6}" type="pres">
      <dgm:prSet presAssocID="{182E5CBC-70B0-4016-A117-110E5335D261}" presName="invisiNode" presStyleLbl="node1" presStyleIdx="3" presStyleCnt="4"/>
      <dgm:spPr/>
    </dgm:pt>
    <dgm:pt modelId="{1CB549B2-D883-4B0A-B318-6E0FCB91F0FD}" type="pres">
      <dgm:prSet presAssocID="{182E5CBC-70B0-4016-A117-110E5335D261}" presName="imagNode" presStyleLbl="fgImgPlace1" presStyleIdx="3" presStyleCnt="4" custLinFactNeighborX="-3282" custLinFactNeighborY="2991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F5A25BD6-D830-482D-82EF-329D23677955}" type="presOf" srcId="{037DEAA4-ECAB-427A-BEFA-BE991D8B85FA}" destId="{6FD17575-75C0-4313-861C-E1053ADB5C5B}" srcOrd="1" destOrd="0" presId="urn:microsoft.com/office/officeart/2005/8/layout/hList7"/>
    <dgm:cxn modelId="{8824CFDE-FF57-49D5-A38A-2FF58A7DA319}" type="presOf" srcId="{182E5CBC-70B0-4016-A117-110E5335D261}" destId="{44D6117F-9F88-4E30-A8DE-B63FF524ED76}" srcOrd="1" destOrd="0" presId="urn:microsoft.com/office/officeart/2005/8/layout/hList7"/>
    <dgm:cxn modelId="{73F0A6FF-E0A0-4650-8CEA-09651C43B27C}" type="presOf" srcId="{357F7CE5-7B31-416D-8A45-037B6CD448EA}" destId="{3D80EDF3-555E-4C42-8307-E8149DB78AD2}" srcOrd="0" destOrd="0" presId="urn:microsoft.com/office/officeart/2005/8/layout/hList7"/>
    <dgm:cxn modelId="{D4541115-3BCC-4DB7-84B7-72F794C6BCE4}" srcId="{9D74CF89-76B4-4546-A1B6-F36DE1B0771F}" destId="{E1163133-6D1A-457B-98C4-9758A92948C9}" srcOrd="0" destOrd="0" parTransId="{D6F8EDC6-44D4-4C2A-A1B1-9D8947C5EE03}" sibTransId="{D65F4B3E-CAB0-466C-AD9D-E00882C80DA1}"/>
    <dgm:cxn modelId="{5A2F7C7D-09DC-4817-BEE3-AB37219A5BD2}" type="presOf" srcId="{C8874007-914D-4DD7-AFF8-3E0719EB0A00}" destId="{10D6E9DC-2452-46B6-9BB6-E3D11545D6B0}" srcOrd="0" destOrd="0" presId="urn:microsoft.com/office/officeart/2005/8/layout/hList7"/>
    <dgm:cxn modelId="{1CBE5CC6-5C89-4817-B7C3-5BAEB97AE32A}" type="presOf" srcId="{182E5CBC-70B0-4016-A117-110E5335D261}" destId="{D42045D7-59EA-4F37-9AB5-9AA3E9CC556E}" srcOrd="0" destOrd="0" presId="urn:microsoft.com/office/officeart/2005/8/layout/hList7"/>
    <dgm:cxn modelId="{296F6BAE-2836-48F0-909E-DD12F1F36E12}" srcId="{9D74CF89-76B4-4546-A1B6-F36DE1B0771F}" destId="{037DEAA4-ECAB-427A-BEFA-BE991D8B85FA}" srcOrd="1" destOrd="0" parTransId="{A131CDAF-4257-4A0A-823A-F086043CF5CA}" sibTransId="{84FC65C0-9F30-45AF-B141-990BCF76BD8C}"/>
    <dgm:cxn modelId="{19472E9C-785D-4397-92C0-73B572BD69D7}" srcId="{9D74CF89-76B4-4546-A1B6-F36DE1B0771F}" destId="{C8874007-914D-4DD7-AFF8-3E0719EB0A00}" srcOrd="2" destOrd="0" parTransId="{92E87BF2-E2E5-4A39-B6E7-47B4ED7CD643}" sibTransId="{357F7CE5-7B31-416D-8A45-037B6CD448EA}"/>
    <dgm:cxn modelId="{B76AB471-11B1-41E2-AE95-7A465AF88327}" type="presOf" srcId="{E1163133-6D1A-457B-98C4-9758A92948C9}" destId="{F0A480DA-9504-4B25-80F8-CC36686D79DD}" srcOrd="1" destOrd="0" presId="urn:microsoft.com/office/officeart/2005/8/layout/hList7"/>
    <dgm:cxn modelId="{0CC47458-313B-486B-8440-E142F40BA3E8}" type="presOf" srcId="{C8874007-914D-4DD7-AFF8-3E0719EB0A00}" destId="{496245F2-5DF9-4065-A12A-612203F0B196}" srcOrd="1" destOrd="0" presId="urn:microsoft.com/office/officeart/2005/8/layout/hList7"/>
    <dgm:cxn modelId="{74FEDE76-41B7-40E8-A9F0-FD99C37F934B}" type="presOf" srcId="{84FC65C0-9F30-45AF-B141-990BCF76BD8C}" destId="{35102F91-BE6C-409D-9FC6-C946B3AB49BE}" srcOrd="0" destOrd="0" presId="urn:microsoft.com/office/officeart/2005/8/layout/hList7"/>
    <dgm:cxn modelId="{3546301B-6AD9-4EBC-903C-B684481F1900}" type="presOf" srcId="{D65F4B3E-CAB0-466C-AD9D-E00882C80DA1}" destId="{95C5431A-4247-434A-B27A-6FCC5EC320ED}" srcOrd="0" destOrd="0" presId="urn:microsoft.com/office/officeart/2005/8/layout/hList7"/>
    <dgm:cxn modelId="{9A0053BB-CA09-4B4A-ADBF-F4B6AFC99940}" type="presOf" srcId="{037DEAA4-ECAB-427A-BEFA-BE991D8B85FA}" destId="{7E23B356-6A96-4604-87C3-E1C13759E999}" srcOrd="0" destOrd="0" presId="urn:microsoft.com/office/officeart/2005/8/layout/hList7"/>
    <dgm:cxn modelId="{85100B7B-BDC6-4210-B05C-D804774E077B}" srcId="{9D74CF89-76B4-4546-A1B6-F36DE1B0771F}" destId="{182E5CBC-70B0-4016-A117-110E5335D261}" srcOrd="3" destOrd="0" parTransId="{016E60AD-B14D-46BE-9FCC-BBD1EC23E483}" sibTransId="{71A2CB4D-0A71-4153-A8BC-B55E95FB346F}"/>
    <dgm:cxn modelId="{BE470E0D-67F4-4803-8B25-7F3653EB5314}" type="presOf" srcId="{E1163133-6D1A-457B-98C4-9758A92948C9}" destId="{931FF60B-BC6F-47BB-BDD0-50F60BD9C19A}" srcOrd="0" destOrd="0" presId="urn:microsoft.com/office/officeart/2005/8/layout/hList7"/>
    <dgm:cxn modelId="{AAB2AC63-C702-44CB-ACF5-7ABEE51B6B51}" type="presOf" srcId="{9D74CF89-76B4-4546-A1B6-F36DE1B0771F}" destId="{AF2A1271-7860-4EC8-A877-03914A01C458}" srcOrd="0" destOrd="0" presId="urn:microsoft.com/office/officeart/2005/8/layout/hList7"/>
    <dgm:cxn modelId="{6F649C8D-194E-4615-A4B3-5F30B8746B30}" type="presParOf" srcId="{AF2A1271-7860-4EC8-A877-03914A01C458}" destId="{035FA28A-B5BA-459A-A3E9-1FECCDFEC661}" srcOrd="0" destOrd="0" presId="urn:microsoft.com/office/officeart/2005/8/layout/hList7"/>
    <dgm:cxn modelId="{B8D64951-1556-493A-9959-EB0686BE4CDC}" type="presParOf" srcId="{AF2A1271-7860-4EC8-A877-03914A01C458}" destId="{0B363970-EB59-4519-BC6D-B6F480383491}" srcOrd="1" destOrd="0" presId="urn:microsoft.com/office/officeart/2005/8/layout/hList7"/>
    <dgm:cxn modelId="{90058F79-8253-4126-AB12-1F58347A6F8F}" type="presParOf" srcId="{0B363970-EB59-4519-BC6D-B6F480383491}" destId="{7E0B1EC8-FC65-45C1-B206-FD6338FCAA7B}" srcOrd="0" destOrd="0" presId="urn:microsoft.com/office/officeart/2005/8/layout/hList7"/>
    <dgm:cxn modelId="{850A230B-28D7-4DEF-915A-50E3D07DC135}" type="presParOf" srcId="{7E0B1EC8-FC65-45C1-B206-FD6338FCAA7B}" destId="{931FF60B-BC6F-47BB-BDD0-50F60BD9C19A}" srcOrd="0" destOrd="0" presId="urn:microsoft.com/office/officeart/2005/8/layout/hList7"/>
    <dgm:cxn modelId="{D5A1EA32-0725-415E-9B1A-624A87FB13B4}" type="presParOf" srcId="{7E0B1EC8-FC65-45C1-B206-FD6338FCAA7B}" destId="{F0A480DA-9504-4B25-80F8-CC36686D79DD}" srcOrd="1" destOrd="0" presId="urn:microsoft.com/office/officeart/2005/8/layout/hList7"/>
    <dgm:cxn modelId="{50F1C483-3533-46C2-A920-27E409F52E49}" type="presParOf" srcId="{7E0B1EC8-FC65-45C1-B206-FD6338FCAA7B}" destId="{A1D9665B-5470-48FE-93D6-958D54174425}" srcOrd="2" destOrd="0" presId="urn:microsoft.com/office/officeart/2005/8/layout/hList7"/>
    <dgm:cxn modelId="{7461135B-C5C9-487A-A8EE-E5F80CA1CEE7}" type="presParOf" srcId="{7E0B1EC8-FC65-45C1-B206-FD6338FCAA7B}" destId="{01457F62-9322-49EC-9525-5EF91BD252DC}" srcOrd="3" destOrd="0" presId="urn:microsoft.com/office/officeart/2005/8/layout/hList7"/>
    <dgm:cxn modelId="{021FCF87-05FC-40A9-94D8-7F72C1D5F18F}" type="presParOf" srcId="{0B363970-EB59-4519-BC6D-B6F480383491}" destId="{95C5431A-4247-434A-B27A-6FCC5EC320ED}" srcOrd="1" destOrd="0" presId="urn:microsoft.com/office/officeart/2005/8/layout/hList7"/>
    <dgm:cxn modelId="{C659971D-DB37-4B14-88BB-BA7E04EEB5FA}" type="presParOf" srcId="{0B363970-EB59-4519-BC6D-B6F480383491}" destId="{0C5C5212-8217-4E90-BE15-C93D28010580}" srcOrd="2" destOrd="0" presId="urn:microsoft.com/office/officeart/2005/8/layout/hList7"/>
    <dgm:cxn modelId="{781A8067-1835-4FD7-B2C6-911767ABC60E}" type="presParOf" srcId="{0C5C5212-8217-4E90-BE15-C93D28010580}" destId="{7E23B356-6A96-4604-87C3-E1C13759E999}" srcOrd="0" destOrd="0" presId="urn:microsoft.com/office/officeart/2005/8/layout/hList7"/>
    <dgm:cxn modelId="{AE330486-0BEF-4939-AAE4-F9B880D87CBD}" type="presParOf" srcId="{0C5C5212-8217-4E90-BE15-C93D28010580}" destId="{6FD17575-75C0-4313-861C-E1053ADB5C5B}" srcOrd="1" destOrd="0" presId="urn:microsoft.com/office/officeart/2005/8/layout/hList7"/>
    <dgm:cxn modelId="{3C61BD67-BC92-4172-B361-F1D15EBD324E}" type="presParOf" srcId="{0C5C5212-8217-4E90-BE15-C93D28010580}" destId="{827634A7-6977-41CE-AF5D-C92CF41995E9}" srcOrd="2" destOrd="0" presId="urn:microsoft.com/office/officeart/2005/8/layout/hList7"/>
    <dgm:cxn modelId="{3B4FA7B5-B6EC-4562-BE8E-3A2B2E5C941D}" type="presParOf" srcId="{0C5C5212-8217-4E90-BE15-C93D28010580}" destId="{A97914CC-97BF-4E03-ADF8-202F8667F57D}" srcOrd="3" destOrd="0" presId="urn:microsoft.com/office/officeart/2005/8/layout/hList7"/>
    <dgm:cxn modelId="{52DD0582-398B-4FBF-8B37-A5D9DDCDEDE0}" type="presParOf" srcId="{0B363970-EB59-4519-BC6D-B6F480383491}" destId="{35102F91-BE6C-409D-9FC6-C946B3AB49BE}" srcOrd="3" destOrd="0" presId="urn:microsoft.com/office/officeart/2005/8/layout/hList7"/>
    <dgm:cxn modelId="{FF83D335-408A-4429-8406-986F4F63B10E}" type="presParOf" srcId="{0B363970-EB59-4519-BC6D-B6F480383491}" destId="{C16E69C5-6E4D-469A-B6E0-89C1025E259F}" srcOrd="4" destOrd="0" presId="urn:microsoft.com/office/officeart/2005/8/layout/hList7"/>
    <dgm:cxn modelId="{E51F2332-893D-484E-AFA0-FF5EB7E60BB7}" type="presParOf" srcId="{C16E69C5-6E4D-469A-B6E0-89C1025E259F}" destId="{10D6E9DC-2452-46B6-9BB6-E3D11545D6B0}" srcOrd="0" destOrd="0" presId="urn:microsoft.com/office/officeart/2005/8/layout/hList7"/>
    <dgm:cxn modelId="{4843EFC0-15FE-4EBB-A5D0-9B73C5F4D77D}" type="presParOf" srcId="{C16E69C5-6E4D-469A-B6E0-89C1025E259F}" destId="{496245F2-5DF9-4065-A12A-612203F0B196}" srcOrd="1" destOrd="0" presId="urn:microsoft.com/office/officeart/2005/8/layout/hList7"/>
    <dgm:cxn modelId="{A31D2F42-0D81-491C-B901-9CA5F24F3B50}" type="presParOf" srcId="{C16E69C5-6E4D-469A-B6E0-89C1025E259F}" destId="{6B307DCC-15D4-4B37-8B82-57CF58FBDBCF}" srcOrd="2" destOrd="0" presId="urn:microsoft.com/office/officeart/2005/8/layout/hList7"/>
    <dgm:cxn modelId="{52BC8349-83FD-49FD-94FA-C97FF8B4D1EC}" type="presParOf" srcId="{C16E69C5-6E4D-469A-B6E0-89C1025E259F}" destId="{ADCE604D-A066-44F1-89D3-AC52E2115CEB}" srcOrd="3" destOrd="0" presId="urn:microsoft.com/office/officeart/2005/8/layout/hList7"/>
    <dgm:cxn modelId="{E393F22B-8D7C-4A0F-859D-FEDFEBA19D0D}" type="presParOf" srcId="{0B363970-EB59-4519-BC6D-B6F480383491}" destId="{3D80EDF3-555E-4C42-8307-E8149DB78AD2}" srcOrd="5" destOrd="0" presId="urn:microsoft.com/office/officeart/2005/8/layout/hList7"/>
    <dgm:cxn modelId="{67C1042A-4CE1-43A3-BEF2-86B6DC10E1A7}" type="presParOf" srcId="{0B363970-EB59-4519-BC6D-B6F480383491}" destId="{DD3FA22A-5E62-4E6B-86E5-298211E7DC52}" srcOrd="6" destOrd="0" presId="urn:microsoft.com/office/officeart/2005/8/layout/hList7"/>
    <dgm:cxn modelId="{47CCF4A2-B307-4C89-A739-B9D4867D4A72}" type="presParOf" srcId="{DD3FA22A-5E62-4E6B-86E5-298211E7DC52}" destId="{D42045D7-59EA-4F37-9AB5-9AA3E9CC556E}" srcOrd="0" destOrd="0" presId="urn:microsoft.com/office/officeart/2005/8/layout/hList7"/>
    <dgm:cxn modelId="{701679A7-CDE1-4ED4-841D-973598BC853E}" type="presParOf" srcId="{DD3FA22A-5E62-4E6B-86E5-298211E7DC52}" destId="{44D6117F-9F88-4E30-A8DE-B63FF524ED76}" srcOrd="1" destOrd="0" presId="urn:microsoft.com/office/officeart/2005/8/layout/hList7"/>
    <dgm:cxn modelId="{7C972FDA-D768-422E-8BD0-8D11BBCF7417}" type="presParOf" srcId="{DD3FA22A-5E62-4E6B-86E5-298211E7DC52}" destId="{96A25566-9955-4A1C-9B34-1BE4A878E6A6}" srcOrd="2" destOrd="0" presId="urn:microsoft.com/office/officeart/2005/8/layout/hList7"/>
    <dgm:cxn modelId="{B11717DF-E151-4454-8471-18BF6A5AB246}" type="presParOf" srcId="{DD3FA22A-5E62-4E6B-86E5-298211E7DC52}" destId="{1CB549B2-D883-4B0A-B318-6E0FCB91F0FD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60D8AC0-0058-4218-A8BF-9017661CBC6F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103B59D9-C1B3-4D1F-9751-6F5D52F579EE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E96E5E32-7C3A-46B8-BFAC-EACE8ABFE694}" type="parTrans" cxnId="{504C2929-5072-445A-8405-8F3BF6D2E802}">
      <dgm:prSet/>
      <dgm:spPr/>
      <dgm:t>
        <a:bodyPr/>
        <a:lstStyle/>
        <a:p>
          <a:endParaRPr lang="zh-TW" altLang="en-US"/>
        </a:p>
      </dgm:t>
    </dgm:pt>
    <dgm:pt modelId="{7BFA11BE-353C-4A40-875F-ECE5F105114D}" type="sibTrans" cxnId="{504C2929-5072-445A-8405-8F3BF6D2E802}">
      <dgm:prSet/>
      <dgm:spPr/>
      <dgm:t>
        <a:bodyPr/>
        <a:lstStyle/>
        <a:p>
          <a:endParaRPr lang="zh-TW" altLang="en-US"/>
        </a:p>
      </dgm:t>
    </dgm:pt>
    <dgm:pt modelId="{61D3586C-2969-4C8B-971E-C384E265F08E}">
      <dgm:prSet/>
      <dgm:spPr/>
      <dgm:t>
        <a:bodyPr/>
        <a:lstStyle/>
        <a:p>
          <a:pPr rtl="0"/>
          <a:r>
            <a:rPr lang="zh-TW" smtClean="0"/>
            <a:t>大約</a:t>
          </a:r>
          <a:r>
            <a:rPr lang="en-US" smtClean="0"/>
            <a:t>3</a:t>
          </a:r>
          <a:r>
            <a:rPr lang="zh-TW" smtClean="0"/>
            <a:t>個步伐</a:t>
          </a:r>
          <a:endParaRPr lang="zh-TW"/>
        </a:p>
      </dgm:t>
    </dgm:pt>
    <dgm:pt modelId="{4118589F-0526-433B-97B1-6E9915B6D4B0}" type="parTrans" cxnId="{97F5FEA6-982F-4ECA-8326-EE33B976C269}">
      <dgm:prSet/>
      <dgm:spPr/>
      <dgm:t>
        <a:bodyPr/>
        <a:lstStyle/>
        <a:p>
          <a:endParaRPr lang="zh-TW" altLang="en-US"/>
        </a:p>
      </dgm:t>
    </dgm:pt>
    <dgm:pt modelId="{DA0B8B9F-A9DF-420E-8EA4-C9B108D97011}" type="sibTrans" cxnId="{97F5FEA6-982F-4ECA-8326-EE33B976C269}">
      <dgm:prSet/>
      <dgm:spPr/>
      <dgm:t>
        <a:bodyPr/>
        <a:lstStyle/>
        <a:p>
          <a:endParaRPr lang="zh-TW" altLang="en-US"/>
        </a:p>
      </dgm:t>
    </dgm:pt>
    <dgm:pt modelId="{AC1BEE45-E195-4E1C-BB90-E25995501E3A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83A7718C-FAEE-46DE-AB5F-3AA846DB140C}" type="parTrans" cxnId="{C99D7081-33F3-4FD8-B396-6D0870CC0214}">
      <dgm:prSet/>
      <dgm:spPr/>
      <dgm:t>
        <a:bodyPr/>
        <a:lstStyle/>
        <a:p>
          <a:endParaRPr lang="zh-TW" altLang="en-US"/>
        </a:p>
      </dgm:t>
    </dgm:pt>
    <dgm:pt modelId="{7A67E554-1E4A-4720-8C8E-30F8B81CA1C4}" type="sibTrans" cxnId="{C99D7081-33F3-4FD8-B396-6D0870CC0214}">
      <dgm:prSet/>
      <dgm:spPr/>
      <dgm:t>
        <a:bodyPr/>
        <a:lstStyle/>
        <a:p>
          <a:endParaRPr lang="zh-TW" altLang="en-US"/>
        </a:p>
      </dgm:t>
    </dgm:pt>
    <dgm:pt modelId="{CBC7C460-4878-465A-B7AA-C6EDB3E04045}">
      <dgm:prSet/>
      <dgm:spPr/>
      <dgm:t>
        <a:bodyPr/>
        <a:lstStyle/>
        <a:p>
          <a:pPr rtl="0"/>
          <a:r>
            <a:rPr lang="zh-TW" smtClean="0"/>
            <a:t>大約手臂的兩倍長</a:t>
          </a:r>
          <a:endParaRPr lang="zh-TW"/>
        </a:p>
      </dgm:t>
    </dgm:pt>
    <dgm:pt modelId="{416D0D09-A84D-4A43-A713-BEB8C0E08829}" type="parTrans" cxnId="{9DCC94D1-260D-4142-932D-13FA03F59752}">
      <dgm:prSet/>
      <dgm:spPr/>
      <dgm:t>
        <a:bodyPr/>
        <a:lstStyle/>
        <a:p>
          <a:endParaRPr lang="zh-TW" altLang="en-US"/>
        </a:p>
      </dgm:t>
    </dgm:pt>
    <dgm:pt modelId="{1EBB0142-F9D5-44E7-AC5E-0288A68B5990}" type="sibTrans" cxnId="{9DCC94D1-260D-4142-932D-13FA03F59752}">
      <dgm:prSet/>
      <dgm:spPr/>
      <dgm:t>
        <a:bodyPr/>
        <a:lstStyle/>
        <a:p>
          <a:endParaRPr lang="zh-TW" altLang="en-US"/>
        </a:p>
      </dgm:t>
    </dgm:pt>
    <dgm:pt modelId="{568A94E6-FE82-4E4A-9A5B-FEBA00857A57}" type="pres">
      <dgm:prSet presAssocID="{660D8AC0-0058-4218-A8BF-9017661CBC6F}" presName="rootNode" presStyleCnt="0">
        <dgm:presLayoutVars>
          <dgm:chMax/>
          <dgm:chPref/>
          <dgm:dir/>
          <dgm:animLvl val="lvl"/>
        </dgm:presLayoutVars>
      </dgm:prSet>
      <dgm:spPr/>
    </dgm:pt>
    <dgm:pt modelId="{A368FE7B-A605-4541-ABD5-A5D12A4A5AEA}" type="pres">
      <dgm:prSet presAssocID="{103B59D9-C1B3-4D1F-9751-6F5D52F579EE}" presName="composite" presStyleCnt="0"/>
      <dgm:spPr/>
    </dgm:pt>
    <dgm:pt modelId="{6F60231E-33A6-4344-BC04-082BCA49AB08}" type="pres">
      <dgm:prSet presAssocID="{103B59D9-C1B3-4D1F-9751-6F5D52F579EE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92B9A630-AA13-4370-A7A7-3D76F1CC2B61}" type="pres">
      <dgm:prSet presAssocID="{103B59D9-C1B3-4D1F-9751-6F5D52F579EE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897146C3-A006-40AB-8F32-436749EC02E6}" type="pres">
      <dgm:prSet presAssocID="{103B59D9-C1B3-4D1F-9751-6F5D52F579EE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6219D2AD-746E-4476-BCDD-5386C299B3F8}" type="pres">
      <dgm:prSet presAssocID="{7BFA11BE-353C-4A40-875F-ECE5F105114D}" presName="sibTrans" presStyleCnt="0"/>
      <dgm:spPr/>
    </dgm:pt>
    <dgm:pt modelId="{05C5293F-24D3-4EDD-8B3C-5AE9548D718D}" type="pres">
      <dgm:prSet presAssocID="{AC1BEE45-E195-4E1C-BB90-E25995501E3A}" presName="composite" presStyleCnt="0"/>
      <dgm:spPr/>
    </dgm:pt>
    <dgm:pt modelId="{B1708DAD-246B-4F2E-84C8-3F677496BE85}" type="pres">
      <dgm:prSet presAssocID="{AC1BEE45-E195-4E1C-BB90-E25995501E3A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CDDAB4E8-7EF4-4E66-9848-249F842375BA}" type="pres">
      <dgm:prSet presAssocID="{AC1BEE45-E195-4E1C-BB90-E25995501E3A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4DB0BFFF-89FB-47B4-ACFC-23A96C5D03C9}" type="pres">
      <dgm:prSet presAssocID="{AC1BEE45-E195-4E1C-BB90-E25995501E3A}" presName="ChildText" presStyleLbl="fgAcc1" presStyleIdx="1" presStyleCnt="2" custLinFactNeighborX="9616" custLinFactNeighborY="-5602">
        <dgm:presLayoutVars>
          <dgm:chMax val="0"/>
          <dgm:chPref val="0"/>
          <dgm:bulletEnabled val="1"/>
        </dgm:presLayoutVars>
      </dgm:prSet>
      <dgm:spPr/>
    </dgm:pt>
  </dgm:ptLst>
  <dgm:cxnLst>
    <dgm:cxn modelId="{C99D7081-33F3-4FD8-B396-6D0870CC0214}" srcId="{660D8AC0-0058-4218-A8BF-9017661CBC6F}" destId="{AC1BEE45-E195-4E1C-BB90-E25995501E3A}" srcOrd="1" destOrd="0" parTransId="{83A7718C-FAEE-46DE-AB5F-3AA846DB140C}" sibTransId="{7A67E554-1E4A-4720-8C8E-30F8B81CA1C4}"/>
    <dgm:cxn modelId="{E8D941DB-F294-405F-AB3E-00AA46C64D7A}" type="presOf" srcId="{CBC7C460-4878-465A-B7AA-C6EDB3E04045}" destId="{4DB0BFFF-89FB-47B4-ACFC-23A96C5D03C9}" srcOrd="0" destOrd="0" presId="urn:microsoft.com/office/officeart/2008/layout/TitledPictureBlocks"/>
    <dgm:cxn modelId="{52ED60D2-4DE6-4F14-9DF8-C1C3B8897C2A}" type="presOf" srcId="{AC1BEE45-E195-4E1C-BB90-E25995501E3A}" destId="{B1708DAD-246B-4F2E-84C8-3F677496BE85}" srcOrd="0" destOrd="0" presId="urn:microsoft.com/office/officeart/2008/layout/TitledPictureBlocks"/>
    <dgm:cxn modelId="{504C2929-5072-445A-8405-8F3BF6D2E802}" srcId="{660D8AC0-0058-4218-A8BF-9017661CBC6F}" destId="{103B59D9-C1B3-4D1F-9751-6F5D52F579EE}" srcOrd="0" destOrd="0" parTransId="{E96E5E32-7C3A-46B8-BFAC-EACE8ABFE694}" sibTransId="{7BFA11BE-353C-4A40-875F-ECE5F105114D}"/>
    <dgm:cxn modelId="{6E684594-B02A-445D-BCEE-65053680D33D}" type="presOf" srcId="{61D3586C-2969-4C8B-971E-C384E265F08E}" destId="{897146C3-A006-40AB-8F32-436749EC02E6}" srcOrd="0" destOrd="0" presId="urn:microsoft.com/office/officeart/2008/layout/TitledPictureBlocks"/>
    <dgm:cxn modelId="{77C778CA-2FF1-4557-9FC3-4FACCAFDCB57}" type="presOf" srcId="{103B59D9-C1B3-4D1F-9751-6F5D52F579EE}" destId="{6F60231E-33A6-4344-BC04-082BCA49AB08}" srcOrd="0" destOrd="0" presId="urn:microsoft.com/office/officeart/2008/layout/TitledPictureBlocks"/>
    <dgm:cxn modelId="{646803CB-DFC9-4A63-9B5A-D0C7BE516F4B}" type="presOf" srcId="{660D8AC0-0058-4218-A8BF-9017661CBC6F}" destId="{568A94E6-FE82-4E4A-9A5B-FEBA00857A57}" srcOrd="0" destOrd="0" presId="urn:microsoft.com/office/officeart/2008/layout/TitledPictureBlocks"/>
    <dgm:cxn modelId="{97F5FEA6-982F-4ECA-8326-EE33B976C269}" srcId="{103B59D9-C1B3-4D1F-9751-6F5D52F579EE}" destId="{61D3586C-2969-4C8B-971E-C384E265F08E}" srcOrd="0" destOrd="0" parTransId="{4118589F-0526-433B-97B1-6E9915B6D4B0}" sibTransId="{DA0B8B9F-A9DF-420E-8EA4-C9B108D97011}"/>
    <dgm:cxn modelId="{9DCC94D1-260D-4142-932D-13FA03F59752}" srcId="{AC1BEE45-E195-4E1C-BB90-E25995501E3A}" destId="{CBC7C460-4878-465A-B7AA-C6EDB3E04045}" srcOrd="0" destOrd="0" parTransId="{416D0D09-A84D-4A43-A713-BEB8C0E08829}" sibTransId="{1EBB0142-F9D5-44E7-AC5E-0288A68B5990}"/>
    <dgm:cxn modelId="{45572B7E-5432-4936-AE04-BEA8A8D6A9B7}" type="presParOf" srcId="{568A94E6-FE82-4E4A-9A5B-FEBA00857A57}" destId="{A368FE7B-A605-4541-ABD5-A5D12A4A5AEA}" srcOrd="0" destOrd="0" presId="urn:microsoft.com/office/officeart/2008/layout/TitledPictureBlocks"/>
    <dgm:cxn modelId="{AB50C2A4-529F-41C2-850A-643AE174DC44}" type="presParOf" srcId="{A368FE7B-A605-4541-ABD5-A5D12A4A5AEA}" destId="{6F60231E-33A6-4344-BC04-082BCA49AB08}" srcOrd="0" destOrd="0" presId="urn:microsoft.com/office/officeart/2008/layout/TitledPictureBlocks"/>
    <dgm:cxn modelId="{EAA03069-65A3-4C35-9B8A-1D82D1F201DD}" type="presParOf" srcId="{A368FE7B-A605-4541-ABD5-A5D12A4A5AEA}" destId="{92B9A630-AA13-4370-A7A7-3D76F1CC2B61}" srcOrd="1" destOrd="0" presId="urn:microsoft.com/office/officeart/2008/layout/TitledPictureBlocks"/>
    <dgm:cxn modelId="{B2DA431B-9818-478B-AF2C-456DBBC66C1A}" type="presParOf" srcId="{A368FE7B-A605-4541-ABD5-A5D12A4A5AEA}" destId="{897146C3-A006-40AB-8F32-436749EC02E6}" srcOrd="2" destOrd="0" presId="urn:microsoft.com/office/officeart/2008/layout/TitledPictureBlocks"/>
    <dgm:cxn modelId="{C259A7B1-D9D1-4AEB-AB3D-12D0B8051050}" type="presParOf" srcId="{568A94E6-FE82-4E4A-9A5B-FEBA00857A57}" destId="{6219D2AD-746E-4476-BCDD-5386C299B3F8}" srcOrd="1" destOrd="0" presId="urn:microsoft.com/office/officeart/2008/layout/TitledPictureBlocks"/>
    <dgm:cxn modelId="{5B3DB59F-70BF-4EA0-A9C0-16BFDCFA231A}" type="presParOf" srcId="{568A94E6-FE82-4E4A-9A5B-FEBA00857A57}" destId="{05C5293F-24D3-4EDD-8B3C-5AE9548D718D}" srcOrd="2" destOrd="0" presId="urn:microsoft.com/office/officeart/2008/layout/TitledPictureBlocks"/>
    <dgm:cxn modelId="{25EB7EF0-6ACE-465B-944B-6215C19D7B11}" type="presParOf" srcId="{05C5293F-24D3-4EDD-8B3C-5AE9548D718D}" destId="{B1708DAD-246B-4F2E-84C8-3F677496BE85}" srcOrd="0" destOrd="0" presId="urn:microsoft.com/office/officeart/2008/layout/TitledPictureBlocks"/>
    <dgm:cxn modelId="{4B2A97EC-0C56-4E98-B034-51FF9B8F72AC}" type="presParOf" srcId="{05C5293F-24D3-4EDD-8B3C-5AE9548D718D}" destId="{CDDAB4E8-7EF4-4E66-9848-249F842375BA}" srcOrd="1" destOrd="0" presId="urn:microsoft.com/office/officeart/2008/layout/TitledPictureBlocks"/>
    <dgm:cxn modelId="{BC37148D-683D-4604-9D40-413015967B21}" type="presParOf" srcId="{05C5293F-24D3-4EDD-8B3C-5AE9548D718D}" destId="{4DB0BFFF-89FB-47B4-ACFC-23A96C5D03C9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2FAEB7B-9450-43DA-9E80-53242A6C4F4C}" type="doc">
      <dgm:prSet loTypeId="urn:microsoft.com/office/officeart/2005/8/layout/radial2" loCatId="relationship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5DE90AAF-460B-4D38-ADE4-CCDF0C0D9F9C}">
      <dgm:prSet/>
      <dgm:spPr/>
      <dgm:t>
        <a:bodyPr/>
        <a:lstStyle/>
        <a:p>
          <a:pPr rtl="0"/>
          <a:r>
            <a:rPr lang="zh-TW" dirty="0" smtClean="0"/>
            <a:t>衛福部疾管署</a:t>
          </a:r>
          <a:endParaRPr lang="zh-TW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890D4CC5-2E95-4D0B-A8EE-366CA3CEAEE1}" type="parTrans" cxnId="{4D64DA68-FD91-4BE3-B389-574B53C8B7AC}">
      <dgm:prSet/>
      <dgm:spPr/>
      <dgm:t>
        <a:bodyPr/>
        <a:lstStyle/>
        <a:p>
          <a:endParaRPr lang="zh-TW" altLang="en-US"/>
        </a:p>
      </dgm:t>
    </dgm:pt>
    <dgm:pt modelId="{D234026B-8BA7-4A8C-BE64-8191BE4E93F9}" type="sibTrans" cxnId="{4D64DA68-FD91-4BE3-B389-574B53C8B7AC}">
      <dgm:prSet/>
      <dgm:spPr/>
      <dgm:t>
        <a:bodyPr/>
        <a:lstStyle/>
        <a:p>
          <a:endParaRPr lang="zh-TW" altLang="en-US"/>
        </a:p>
      </dgm:t>
    </dgm:pt>
    <dgm:pt modelId="{5DFFE628-847D-4765-9937-83914770B8BB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65F522C9-DA16-4D0D-BF1C-A9CC30A0A4B7}" type="parTrans" cxnId="{A3566C65-A39F-4A42-B19D-672ECA0BC874}">
      <dgm:prSet/>
      <dgm:spPr/>
      <dgm:t>
        <a:bodyPr/>
        <a:lstStyle/>
        <a:p>
          <a:endParaRPr lang="zh-TW" altLang="en-US"/>
        </a:p>
      </dgm:t>
    </dgm:pt>
    <dgm:pt modelId="{A683523F-AB59-495A-AB8A-768133B0BB85}" type="sibTrans" cxnId="{A3566C65-A39F-4A42-B19D-672ECA0BC874}">
      <dgm:prSet/>
      <dgm:spPr/>
      <dgm:t>
        <a:bodyPr/>
        <a:lstStyle/>
        <a:p>
          <a:endParaRPr lang="zh-TW" altLang="en-US"/>
        </a:p>
      </dgm:t>
    </dgm:pt>
    <dgm:pt modelId="{3A8ECE81-89F3-4B6A-A003-90D169317ED8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E5DB4528-D398-4D47-B9C2-425F580DA4F1}" type="parTrans" cxnId="{536AAF14-1FCC-4EDC-A78B-F3F3C4C0A651}">
      <dgm:prSet/>
      <dgm:spPr/>
      <dgm:t>
        <a:bodyPr/>
        <a:lstStyle/>
        <a:p>
          <a:endParaRPr lang="zh-TW" altLang="en-US"/>
        </a:p>
      </dgm:t>
    </dgm:pt>
    <dgm:pt modelId="{DE4A180D-E894-4632-B603-0532965DB81E}" type="sibTrans" cxnId="{536AAF14-1FCC-4EDC-A78B-F3F3C4C0A651}">
      <dgm:prSet/>
      <dgm:spPr/>
      <dgm:t>
        <a:bodyPr/>
        <a:lstStyle/>
        <a:p>
          <a:endParaRPr lang="zh-TW" altLang="en-US"/>
        </a:p>
      </dgm:t>
    </dgm:pt>
    <dgm:pt modelId="{7EE292F8-92EA-4705-9D18-9B86DE6A2B3E}">
      <dgm:prSet/>
      <dgm:spPr/>
      <dgm:t>
        <a:bodyPr/>
        <a:lstStyle/>
        <a:p>
          <a:pPr rtl="0"/>
          <a:r>
            <a:rPr lang="zh-TW" smtClean="0"/>
            <a:t>防疫小測驗</a:t>
          </a:r>
          <a:endParaRPr lang="zh-TW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/>
          </dgm14:cNvPr>
        </a:ext>
      </dgm:extLst>
    </dgm:pt>
    <dgm:pt modelId="{28069A29-DB06-4402-B331-1302F6114CBC}" type="parTrans" cxnId="{B52F3D6F-D1F2-478E-8D5A-CBEAC534C1EA}">
      <dgm:prSet/>
      <dgm:spPr/>
      <dgm:t>
        <a:bodyPr/>
        <a:lstStyle/>
        <a:p>
          <a:endParaRPr lang="zh-TW" altLang="en-US"/>
        </a:p>
      </dgm:t>
    </dgm:pt>
    <dgm:pt modelId="{96C2227E-12CF-4F84-B2C5-089C751FC62F}" type="sibTrans" cxnId="{B52F3D6F-D1F2-478E-8D5A-CBEAC534C1EA}">
      <dgm:prSet/>
      <dgm:spPr/>
      <dgm:t>
        <a:bodyPr/>
        <a:lstStyle/>
        <a:p>
          <a:endParaRPr lang="zh-TW" altLang="en-US"/>
        </a:p>
      </dgm:t>
    </dgm:pt>
    <dgm:pt modelId="{3ACA0929-0DA8-4631-9F02-83B3E4194222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8E5B6F57-E85B-4993-BD98-C33A25E686D3}" type="parTrans" cxnId="{EF40C3C2-B4F7-4D82-BA46-DB8799CD654A}">
      <dgm:prSet/>
      <dgm:spPr/>
      <dgm:t>
        <a:bodyPr/>
        <a:lstStyle/>
        <a:p>
          <a:endParaRPr lang="zh-TW" altLang="en-US"/>
        </a:p>
      </dgm:t>
    </dgm:pt>
    <dgm:pt modelId="{75C4C5FC-C168-4720-BDF3-B5F50C1AB541}" type="sibTrans" cxnId="{EF40C3C2-B4F7-4D82-BA46-DB8799CD654A}">
      <dgm:prSet/>
      <dgm:spPr/>
      <dgm:t>
        <a:bodyPr/>
        <a:lstStyle/>
        <a:p>
          <a:endParaRPr lang="zh-TW" altLang="en-US"/>
        </a:p>
      </dgm:t>
    </dgm:pt>
    <dgm:pt modelId="{E80F79A6-D0D9-4B7F-B593-7722844652ED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53E10E8C-B398-4161-B855-EE4147A99EA6}" type="parTrans" cxnId="{89443A23-F869-4597-8737-BAD47AA25057}">
      <dgm:prSet/>
      <dgm:spPr/>
      <dgm:t>
        <a:bodyPr/>
        <a:lstStyle/>
        <a:p>
          <a:endParaRPr lang="zh-TW" altLang="en-US"/>
        </a:p>
      </dgm:t>
    </dgm:pt>
    <dgm:pt modelId="{136C339E-C55B-44E5-ABEE-0978FE676392}" type="sibTrans" cxnId="{89443A23-F869-4597-8737-BAD47AA25057}">
      <dgm:prSet/>
      <dgm:spPr/>
      <dgm:t>
        <a:bodyPr/>
        <a:lstStyle/>
        <a:p>
          <a:endParaRPr lang="zh-TW" altLang="en-US"/>
        </a:p>
      </dgm:t>
    </dgm:pt>
    <dgm:pt modelId="{75C7A7C2-DA01-4358-AFD6-7DC21C6D8DC0}">
      <dgm:prSet/>
      <dgm:spPr/>
      <dgm:t>
        <a:bodyPr/>
        <a:lstStyle/>
        <a:p>
          <a:pPr rtl="0"/>
          <a:r>
            <a:rPr lang="zh-TW" altLang="en-US" smtClean="0"/>
            <a:t>防疫影片：</a:t>
          </a:r>
          <a:r>
            <a:rPr lang="en-US" altLang="zh-TW" smtClean="0"/>
            <a:t>SSSsSsSsSSSSSSsSssSS</a:t>
          </a:r>
          <a:endParaRPr lang="zh-TW" dirty="0"/>
        </a:p>
      </dgm:t>
    </dgm:pt>
    <dgm:pt modelId="{D8B77B18-3538-4F19-886A-8E48DE4F5BA4}" type="parTrans" cxnId="{73472CF4-48DC-4CFB-A8AE-84368BAF100A}">
      <dgm:prSet/>
      <dgm:spPr/>
      <dgm:t>
        <a:bodyPr/>
        <a:lstStyle/>
        <a:p>
          <a:endParaRPr lang="zh-TW" altLang="en-US"/>
        </a:p>
      </dgm:t>
    </dgm:pt>
    <dgm:pt modelId="{55231157-D8CB-4E6C-91FA-E23DA0A03667}" type="sibTrans" cxnId="{73472CF4-48DC-4CFB-A8AE-84368BAF100A}">
      <dgm:prSet/>
      <dgm:spPr/>
      <dgm:t>
        <a:bodyPr/>
        <a:lstStyle/>
        <a:p>
          <a:endParaRPr lang="zh-TW" altLang="en-US"/>
        </a:p>
      </dgm:t>
    </dgm:pt>
    <dgm:pt modelId="{B9C75369-121F-46A2-B94A-B471C4B39A0D}">
      <dgm:prSet/>
      <dgm:spPr/>
      <dgm:t>
        <a:bodyPr/>
        <a:lstStyle/>
        <a:p>
          <a:r>
            <a:rPr lang="zh-TW" altLang="en-US" dirty="0" smtClean="0"/>
            <a:t>觀賞防疫影片</a:t>
          </a:r>
          <a:endParaRPr lang="zh-TW" altLang="en-US" dirty="0"/>
        </a:p>
      </dgm:t>
    </dgm:pt>
    <dgm:pt modelId="{15464912-22F6-49A8-ABD0-73310CAEC67E}" type="parTrans" cxnId="{498E9397-0FC2-412D-906D-9C6E62B119C1}">
      <dgm:prSet/>
      <dgm:spPr/>
      <dgm:t>
        <a:bodyPr/>
        <a:lstStyle/>
        <a:p>
          <a:endParaRPr lang="zh-TW" altLang="en-US"/>
        </a:p>
      </dgm:t>
    </dgm:pt>
    <dgm:pt modelId="{552B8300-441C-407B-B827-ACF9C9E69492}" type="sibTrans" cxnId="{498E9397-0FC2-412D-906D-9C6E62B119C1}">
      <dgm:prSet/>
      <dgm:spPr/>
      <dgm:t>
        <a:bodyPr/>
        <a:lstStyle/>
        <a:p>
          <a:endParaRPr lang="zh-TW" altLang="en-US"/>
        </a:p>
      </dgm:t>
    </dgm:pt>
    <dgm:pt modelId="{4F875E0D-73AC-45D7-B69B-FC0D38D86FED}">
      <dgm:prSet/>
      <dgm:spPr/>
      <dgm:t>
        <a:bodyPr/>
        <a:lstStyle/>
        <a:p>
          <a:r>
            <a:rPr lang="zh-TW" altLang="en-US" dirty="0" smtClean="0"/>
            <a:t>照顧自己，愛護家人！</a:t>
          </a:r>
          <a:endParaRPr lang="zh-TW" altLang="en-US" dirty="0"/>
        </a:p>
      </dgm:t>
    </dgm:pt>
    <dgm:pt modelId="{DECCF79C-3192-4334-ADAC-A08ACB61D619}" type="parTrans" cxnId="{63AB7B40-1EF5-47B6-ADC6-D57F70B76E96}">
      <dgm:prSet/>
      <dgm:spPr/>
      <dgm:t>
        <a:bodyPr/>
        <a:lstStyle/>
        <a:p>
          <a:endParaRPr lang="zh-TW" altLang="en-US"/>
        </a:p>
      </dgm:t>
    </dgm:pt>
    <dgm:pt modelId="{9F9D648F-5E8A-40E2-9760-3A60DD37A67B}" type="sibTrans" cxnId="{63AB7B40-1EF5-47B6-ADC6-D57F70B76E96}">
      <dgm:prSet/>
      <dgm:spPr/>
      <dgm:t>
        <a:bodyPr/>
        <a:lstStyle/>
        <a:p>
          <a:endParaRPr lang="zh-TW" altLang="en-US"/>
        </a:p>
      </dgm:t>
    </dgm:pt>
    <dgm:pt modelId="{2082FA47-DFC3-4FE6-A365-DC38026C12AC}" type="pres">
      <dgm:prSet presAssocID="{D2FAEB7B-9450-43DA-9E80-53242A6C4F4C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3696101F-9F5D-4A6C-BB24-9D8830DCDC36}" type="pres">
      <dgm:prSet presAssocID="{D2FAEB7B-9450-43DA-9E80-53242A6C4F4C}" presName="cycle" presStyleCnt="0"/>
      <dgm:spPr/>
    </dgm:pt>
    <dgm:pt modelId="{4CE282B8-4B30-4A27-AEC6-A4A5A2EE4800}" type="pres">
      <dgm:prSet presAssocID="{D2FAEB7B-9450-43DA-9E80-53242A6C4F4C}" presName="centerShape" presStyleCnt="0"/>
      <dgm:spPr/>
    </dgm:pt>
    <dgm:pt modelId="{66DBB6E7-7EC9-4BCB-AEAB-F1F48B699494}" type="pres">
      <dgm:prSet presAssocID="{D2FAEB7B-9450-43DA-9E80-53242A6C4F4C}" presName="connSite" presStyleLbl="node1" presStyleIdx="0" presStyleCnt="4"/>
      <dgm:spPr/>
    </dgm:pt>
    <dgm:pt modelId="{BEBE6B00-B17A-415D-84FD-5BD2DBB87F1A}" type="pres">
      <dgm:prSet presAssocID="{D2FAEB7B-9450-43DA-9E80-53242A6C4F4C}" presName="visible" presStyleLbl="node1" presStyleIdx="0" presStyleCnt="4" custLinFactNeighborX="1221" custLinFactNeighborY="1643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22BCEF51-285C-4845-883E-C24CC45622DF}" type="pres">
      <dgm:prSet presAssocID="{890D4CC5-2E95-4D0B-A8EE-366CA3CEAEE1}" presName="Name25" presStyleLbl="parChTrans1D1" presStyleIdx="0" presStyleCnt="3"/>
      <dgm:spPr/>
    </dgm:pt>
    <dgm:pt modelId="{0A8125A1-C207-4417-9D59-575B7588EAB7}" type="pres">
      <dgm:prSet presAssocID="{5DE90AAF-460B-4D38-ADE4-CCDF0C0D9F9C}" presName="node" presStyleCnt="0"/>
      <dgm:spPr/>
    </dgm:pt>
    <dgm:pt modelId="{CE839BBB-FDFF-4CBA-8B21-5D905321AC98}" type="pres">
      <dgm:prSet presAssocID="{5DE90AAF-460B-4D38-ADE4-CCDF0C0D9F9C}" presName="parentNode" presStyleLbl="node1" presStyleIdx="1" presStyleCnt="4" custLinFactNeighborX="9888" custLinFactNeighborY="4079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8B27703-CC44-455E-A0E0-9EFBEA376EAE}" type="pres">
      <dgm:prSet presAssocID="{5DE90AAF-460B-4D38-ADE4-CCDF0C0D9F9C}" presName="childNode" presStyleLbl="revTx" presStyleIdx="0" presStyleCnt="3">
        <dgm:presLayoutVars>
          <dgm:bulletEnabled val="1"/>
        </dgm:presLayoutVars>
      </dgm:prSet>
      <dgm:spPr/>
    </dgm:pt>
    <dgm:pt modelId="{E45DA92B-81D3-4F61-B2E1-58FB893B7E92}" type="pres">
      <dgm:prSet presAssocID="{28069A29-DB06-4402-B331-1302F6114CBC}" presName="Name25" presStyleLbl="parChTrans1D1" presStyleIdx="1" presStyleCnt="3"/>
      <dgm:spPr/>
    </dgm:pt>
    <dgm:pt modelId="{CA05FCD3-5276-4569-A4F4-0CA8DC3557D3}" type="pres">
      <dgm:prSet presAssocID="{7EE292F8-92EA-4705-9D18-9B86DE6A2B3E}" presName="node" presStyleCnt="0"/>
      <dgm:spPr/>
    </dgm:pt>
    <dgm:pt modelId="{BF5E9A01-C656-4033-AEDD-E86E27433119}" type="pres">
      <dgm:prSet presAssocID="{7EE292F8-92EA-4705-9D18-9B86DE6A2B3E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4024D0BB-DF3A-47F9-810F-BCFC6975F37B}" type="pres">
      <dgm:prSet presAssocID="{7EE292F8-92EA-4705-9D18-9B86DE6A2B3E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56CED7A-A5D1-402D-94A0-5D1328D7905D}" type="pres">
      <dgm:prSet presAssocID="{D8B77B18-3538-4F19-886A-8E48DE4F5BA4}" presName="Name25" presStyleLbl="parChTrans1D1" presStyleIdx="2" presStyleCnt="3"/>
      <dgm:spPr/>
    </dgm:pt>
    <dgm:pt modelId="{6415EAF5-3F90-40D1-B7C2-6996D70108AE}" type="pres">
      <dgm:prSet presAssocID="{75C7A7C2-DA01-4358-AFD6-7DC21C6D8DC0}" presName="node" presStyleCnt="0"/>
      <dgm:spPr/>
    </dgm:pt>
    <dgm:pt modelId="{3B4634B7-E9CA-43C5-8472-C046E3568A90}" type="pres">
      <dgm:prSet presAssocID="{75C7A7C2-DA01-4358-AFD6-7DC21C6D8DC0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19FC52B-AD65-4DB3-9995-2919E5F676F9}" type="pres">
      <dgm:prSet presAssocID="{75C7A7C2-DA01-4358-AFD6-7DC21C6D8DC0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A3566C65-A39F-4A42-B19D-672ECA0BC874}" srcId="{5DE90AAF-460B-4D38-ADE4-CCDF0C0D9F9C}" destId="{5DFFE628-847D-4765-9937-83914770B8BB}" srcOrd="0" destOrd="0" parTransId="{65F522C9-DA16-4D0D-BF1C-A9CC30A0A4B7}" sibTransId="{A683523F-AB59-495A-AB8A-768133B0BB85}"/>
    <dgm:cxn modelId="{536AAF14-1FCC-4EDC-A78B-F3F3C4C0A651}" srcId="{5DE90AAF-460B-4D38-ADE4-CCDF0C0D9F9C}" destId="{3A8ECE81-89F3-4B6A-A003-90D169317ED8}" srcOrd="1" destOrd="0" parTransId="{E5DB4528-D398-4D47-B9C2-425F580DA4F1}" sibTransId="{DE4A180D-E894-4632-B603-0532965DB81E}"/>
    <dgm:cxn modelId="{63AB7B40-1EF5-47B6-ADC6-D57F70B76E96}" srcId="{75C7A7C2-DA01-4358-AFD6-7DC21C6D8DC0}" destId="{4F875E0D-73AC-45D7-B69B-FC0D38D86FED}" srcOrd="1" destOrd="0" parTransId="{DECCF79C-3192-4334-ADAC-A08ACB61D619}" sibTransId="{9F9D648F-5E8A-40E2-9760-3A60DD37A67B}"/>
    <dgm:cxn modelId="{1EB043AF-DDD6-4BEA-9296-39D2D7AE11E3}" type="presOf" srcId="{4F875E0D-73AC-45D7-B69B-FC0D38D86FED}" destId="{719FC52B-AD65-4DB3-9995-2919E5F676F9}" srcOrd="0" destOrd="1" presId="urn:microsoft.com/office/officeart/2005/8/layout/radial2"/>
    <dgm:cxn modelId="{D2F17E3F-64D3-418C-935F-E18647561B05}" type="presOf" srcId="{D2FAEB7B-9450-43DA-9E80-53242A6C4F4C}" destId="{2082FA47-DFC3-4FE6-A365-DC38026C12AC}" srcOrd="0" destOrd="0" presId="urn:microsoft.com/office/officeart/2005/8/layout/radial2"/>
    <dgm:cxn modelId="{E6F8C887-660F-436B-82B3-F47FB18E2BAD}" type="presOf" srcId="{7EE292F8-92EA-4705-9D18-9B86DE6A2B3E}" destId="{BF5E9A01-C656-4033-AEDD-E86E27433119}" srcOrd="0" destOrd="0" presId="urn:microsoft.com/office/officeart/2005/8/layout/radial2"/>
    <dgm:cxn modelId="{498E9397-0FC2-412D-906D-9C6E62B119C1}" srcId="{75C7A7C2-DA01-4358-AFD6-7DC21C6D8DC0}" destId="{B9C75369-121F-46A2-B94A-B471C4B39A0D}" srcOrd="0" destOrd="0" parTransId="{15464912-22F6-49A8-ABD0-73310CAEC67E}" sibTransId="{552B8300-441C-407B-B827-ACF9C9E69492}"/>
    <dgm:cxn modelId="{73472CF4-48DC-4CFB-A8AE-84368BAF100A}" srcId="{D2FAEB7B-9450-43DA-9E80-53242A6C4F4C}" destId="{75C7A7C2-DA01-4358-AFD6-7DC21C6D8DC0}" srcOrd="2" destOrd="0" parTransId="{D8B77B18-3538-4F19-886A-8E48DE4F5BA4}" sibTransId="{55231157-D8CB-4E6C-91FA-E23DA0A03667}"/>
    <dgm:cxn modelId="{9FF59E80-DBFA-4F92-91DF-B5E5A613F0D1}" type="presOf" srcId="{D8B77B18-3538-4F19-886A-8E48DE4F5BA4}" destId="{D56CED7A-A5D1-402D-94A0-5D1328D7905D}" srcOrd="0" destOrd="0" presId="urn:microsoft.com/office/officeart/2005/8/layout/radial2"/>
    <dgm:cxn modelId="{EF40C3C2-B4F7-4D82-BA46-DB8799CD654A}" srcId="{7EE292F8-92EA-4705-9D18-9B86DE6A2B3E}" destId="{3ACA0929-0DA8-4631-9F02-83B3E4194222}" srcOrd="0" destOrd="0" parTransId="{8E5B6F57-E85B-4993-BD98-C33A25E686D3}" sibTransId="{75C4C5FC-C168-4720-BDF3-B5F50C1AB541}"/>
    <dgm:cxn modelId="{4D64DA68-FD91-4BE3-B389-574B53C8B7AC}" srcId="{D2FAEB7B-9450-43DA-9E80-53242A6C4F4C}" destId="{5DE90AAF-460B-4D38-ADE4-CCDF0C0D9F9C}" srcOrd="0" destOrd="0" parTransId="{890D4CC5-2E95-4D0B-A8EE-366CA3CEAEE1}" sibTransId="{D234026B-8BA7-4A8C-BE64-8191BE4E93F9}"/>
    <dgm:cxn modelId="{399586E4-8A0C-4BB2-BB43-F4F42EFF13FC}" type="presOf" srcId="{28069A29-DB06-4402-B331-1302F6114CBC}" destId="{E45DA92B-81D3-4F61-B2E1-58FB893B7E92}" srcOrd="0" destOrd="0" presId="urn:microsoft.com/office/officeart/2005/8/layout/radial2"/>
    <dgm:cxn modelId="{B52F3D6F-D1F2-478E-8D5A-CBEAC534C1EA}" srcId="{D2FAEB7B-9450-43DA-9E80-53242A6C4F4C}" destId="{7EE292F8-92EA-4705-9D18-9B86DE6A2B3E}" srcOrd="1" destOrd="0" parTransId="{28069A29-DB06-4402-B331-1302F6114CBC}" sibTransId="{96C2227E-12CF-4F84-B2C5-089C751FC62F}"/>
    <dgm:cxn modelId="{BCEAD526-AADD-42C5-ABA5-0E454C2DCD25}" type="presOf" srcId="{3ACA0929-0DA8-4631-9F02-83B3E4194222}" destId="{4024D0BB-DF3A-47F9-810F-BCFC6975F37B}" srcOrd="0" destOrd="0" presId="urn:microsoft.com/office/officeart/2005/8/layout/radial2"/>
    <dgm:cxn modelId="{FCC9F645-D4C1-4C9F-96B7-CA2109C06A54}" type="presOf" srcId="{B9C75369-121F-46A2-B94A-B471C4B39A0D}" destId="{719FC52B-AD65-4DB3-9995-2919E5F676F9}" srcOrd="0" destOrd="0" presId="urn:microsoft.com/office/officeart/2005/8/layout/radial2"/>
    <dgm:cxn modelId="{6FADC64B-CA8F-48B3-AC3E-0140B3655587}" type="presOf" srcId="{890D4CC5-2E95-4D0B-A8EE-366CA3CEAEE1}" destId="{22BCEF51-285C-4845-883E-C24CC45622DF}" srcOrd="0" destOrd="0" presId="urn:microsoft.com/office/officeart/2005/8/layout/radial2"/>
    <dgm:cxn modelId="{7EE81D3F-7229-4C05-AD7E-4806074E4FC3}" type="presOf" srcId="{5DE90AAF-460B-4D38-ADE4-CCDF0C0D9F9C}" destId="{CE839BBB-FDFF-4CBA-8B21-5D905321AC98}" srcOrd="0" destOrd="0" presId="urn:microsoft.com/office/officeart/2005/8/layout/radial2"/>
    <dgm:cxn modelId="{F66C5A58-769D-468E-8228-4032ED07229D}" type="presOf" srcId="{75C7A7C2-DA01-4358-AFD6-7DC21C6D8DC0}" destId="{3B4634B7-E9CA-43C5-8472-C046E3568A90}" srcOrd="0" destOrd="0" presId="urn:microsoft.com/office/officeart/2005/8/layout/radial2"/>
    <dgm:cxn modelId="{B9B00789-F1AD-43F8-81F4-3C7AB5B1841D}" type="presOf" srcId="{3A8ECE81-89F3-4B6A-A003-90D169317ED8}" destId="{C8B27703-CC44-455E-A0E0-9EFBEA376EAE}" srcOrd="0" destOrd="1" presId="urn:microsoft.com/office/officeart/2005/8/layout/radial2"/>
    <dgm:cxn modelId="{308712BB-9314-4A68-91EC-997F50D3AF49}" type="presOf" srcId="{E80F79A6-D0D9-4B7F-B593-7722844652ED}" destId="{4024D0BB-DF3A-47F9-810F-BCFC6975F37B}" srcOrd="0" destOrd="1" presId="urn:microsoft.com/office/officeart/2005/8/layout/radial2"/>
    <dgm:cxn modelId="{99B4213B-757C-4BE4-9AA8-743A36759F26}" type="presOf" srcId="{5DFFE628-847D-4765-9937-83914770B8BB}" destId="{C8B27703-CC44-455E-A0E0-9EFBEA376EAE}" srcOrd="0" destOrd="0" presId="urn:microsoft.com/office/officeart/2005/8/layout/radial2"/>
    <dgm:cxn modelId="{89443A23-F869-4597-8737-BAD47AA25057}" srcId="{7EE292F8-92EA-4705-9D18-9B86DE6A2B3E}" destId="{E80F79A6-D0D9-4B7F-B593-7722844652ED}" srcOrd="1" destOrd="0" parTransId="{53E10E8C-B398-4161-B855-EE4147A99EA6}" sibTransId="{136C339E-C55B-44E5-ABEE-0978FE676392}"/>
    <dgm:cxn modelId="{36148278-7552-404C-9DDF-EA50B6FB453D}" type="presParOf" srcId="{2082FA47-DFC3-4FE6-A365-DC38026C12AC}" destId="{3696101F-9F5D-4A6C-BB24-9D8830DCDC36}" srcOrd="0" destOrd="0" presId="urn:microsoft.com/office/officeart/2005/8/layout/radial2"/>
    <dgm:cxn modelId="{E648BE69-EAF3-4BBD-97EF-DC15ACC9C70A}" type="presParOf" srcId="{3696101F-9F5D-4A6C-BB24-9D8830DCDC36}" destId="{4CE282B8-4B30-4A27-AEC6-A4A5A2EE4800}" srcOrd="0" destOrd="0" presId="urn:microsoft.com/office/officeart/2005/8/layout/radial2"/>
    <dgm:cxn modelId="{E8A44D0D-E3F9-458B-8FE8-DC95A6F1B7D1}" type="presParOf" srcId="{4CE282B8-4B30-4A27-AEC6-A4A5A2EE4800}" destId="{66DBB6E7-7EC9-4BCB-AEAB-F1F48B699494}" srcOrd="0" destOrd="0" presId="urn:microsoft.com/office/officeart/2005/8/layout/radial2"/>
    <dgm:cxn modelId="{1E5B2A46-716F-47CB-9C74-0D776666E8FB}" type="presParOf" srcId="{4CE282B8-4B30-4A27-AEC6-A4A5A2EE4800}" destId="{BEBE6B00-B17A-415D-84FD-5BD2DBB87F1A}" srcOrd="1" destOrd="0" presId="urn:microsoft.com/office/officeart/2005/8/layout/radial2"/>
    <dgm:cxn modelId="{03ED1157-871F-4FAD-AB17-E83B045FFDE5}" type="presParOf" srcId="{3696101F-9F5D-4A6C-BB24-9D8830DCDC36}" destId="{22BCEF51-285C-4845-883E-C24CC45622DF}" srcOrd="1" destOrd="0" presId="urn:microsoft.com/office/officeart/2005/8/layout/radial2"/>
    <dgm:cxn modelId="{3206A630-8F5D-4C5A-89F5-EDAD450F23AF}" type="presParOf" srcId="{3696101F-9F5D-4A6C-BB24-9D8830DCDC36}" destId="{0A8125A1-C207-4417-9D59-575B7588EAB7}" srcOrd="2" destOrd="0" presId="urn:microsoft.com/office/officeart/2005/8/layout/radial2"/>
    <dgm:cxn modelId="{90A3F6CA-43E9-41A1-AD52-19F57A2924C0}" type="presParOf" srcId="{0A8125A1-C207-4417-9D59-575B7588EAB7}" destId="{CE839BBB-FDFF-4CBA-8B21-5D905321AC98}" srcOrd="0" destOrd="0" presId="urn:microsoft.com/office/officeart/2005/8/layout/radial2"/>
    <dgm:cxn modelId="{5B55B2CA-D489-4DCF-904D-C1522F3DC7A9}" type="presParOf" srcId="{0A8125A1-C207-4417-9D59-575B7588EAB7}" destId="{C8B27703-CC44-455E-A0E0-9EFBEA376EAE}" srcOrd="1" destOrd="0" presId="urn:microsoft.com/office/officeart/2005/8/layout/radial2"/>
    <dgm:cxn modelId="{6F50240D-D6E3-4210-80C1-73291B26D0B4}" type="presParOf" srcId="{3696101F-9F5D-4A6C-BB24-9D8830DCDC36}" destId="{E45DA92B-81D3-4F61-B2E1-58FB893B7E92}" srcOrd="3" destOrd="0" presId="urn:microsoft.com/office/officeart/2005/8/layout/radial2"/>
    <dgm:cxn modelId="{F77092BA-75BB-4502-83EF-DF070B236E07}" type="presParOf" srcId="{3696101F-9F5D-4A6C-BB24-9D8830DCDC36}" destId="{CA05FCD3-5276-4569-A4F4-0CA8DC3557D3}" srcOrd="4" destOrd="0" presId="urn:microsoft.com/office/officeart/2005/8/layout/radial2"/>
    <dgm:cxn modelId="{CD5B65CB-38AA-434B-8E0A-25CB9CDF8925}" type="presParOf" srcId="{CA05FCD3-5276-4569-A4F4-0CA8DC3557D3}" destId="{BF5E9A01-C656-4033-AEDD-E86E27433119}" srcOrd="0" destOrd="0" presId="urn:microsoft.com/office/officeart/2005/8/layout/radial2"/>
    <dgm:cxn modelId="{945F1A49-6277-46A5-8166-654CC6D55E7F}" type="presParOf" srcId="{CA05FCD3-5276-4569-A4F4-0CA8DC3557D3}" destId="{4024D0BB-DF3A-47F9-810F-BCFC6975F37B}" srcOrd="1" destOrd="0" presId="urn:microsoft.com/office/officeart/2005/8/layout/radial2"/>
    <dgm:cxn modelId="{D9170830-49BC-4BC9-B252-7113BBE62DB9}" type="presParOf" srcId="{3696101F-9F5D-4A6C-BB24-9D8830DCDC36}" destId="{D56CED7A-A5D1-402D-94A0-5D1328D7905D}" srcOrd="5" destOrd="0" presId="urn:microsoft.com/office/officeart/2005/8/layout/radial2"/>
    <dgm:cxn modelId="{AE870B9E-B033-48F4-90C4-D758867BC636}" type="presParOf" srcId="{3696101F-9F5D-4A6C-BB24-9D8830DCDC36}" destId="{6415EAF5-3F90-40D1-B7C2-6996D70108AE}" srcOrd="6" destOrd="0" presId="urn:microsoft.com/office/officeart/2005/8/layout/radial2"/>
    <dgm:cxn modelId="{AFE86867-EA2F-4080-9F7E-5360AFD8A0FD}" type="presParOf" srcId="{6415EAF5-3F90-40D1-B7C2-6996D70108AE}" destId="{3B4634B7-E9CA-43C5-8472-C046E3568A90}" srcOrd="0" destOrd="0" presId="urn:microsoft.com/office/officeart/2005/8/layout/radial2"/>
    <dgm:cxn modelId="{3221AEBB-CED3-477B-8C2A-85767D623B14}" type="presParOf" srcId="{6415EAF5-3F90-40D1-B7C2-6996D70108AE}" destId="{719FC52B-AD65-4DB3-9995-2919E5F676F9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1FF60B-BC6F-47BB-BDD0-50F60BD9C19A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01457F62-9322-49EC-9525-5EF91BD252DC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E23B356-6A96-4604-87C3-E1C13759E999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A97914CC-97BF-4E03-ADF8-202F8667F57D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0D6E9DC-2452-46B6-9BB6-E3D11545D6B0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ADCE604D-A066-44F1-89D3-AC52E2115CEB}">
      <dsp:nvSpPr>
        <dsp:cNvPr id="0" name=""/>
        <dsp:cNvSpPr/>
      </dsp:nvSpPr>
      <dsp:spPr>
        <a:xfrm>
          <a:off x="4402837" y="244625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42045D7-59EA-4F37-9AB5-9AA3E9CC556E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1CB549B2-D883-4B0A-B318-6E0FCB91F0FD}">
      <dsp:nvSpPr>
        <dsp:cNvPr id="0" name=""/>
        <dsp:cNvSpPr/>
      </dsp:nvSpPr>
      <dsp:spPr>
        <a:xfrm>
          <a:off x="6419049" y="316636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35FA28A-B5BA-459A-A3E9-1FECCDFEC661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B9A630-AA13-4370-A7A7-3D76F1CC2B61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97146C3-A006-40AB-8F32-436749EC02E6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</a:t>
          </a:r>
          <a:r>
            <a:rPr lang="en-US" sz="2500" kern="1200" smtClean="0"/>
            <a:t>3</a:t>
          </a:r>
          <a:r>
            <a:rPr lang="zh-TW" sz="2500" kern="1200" smtClean="0"/>
            <a:t>個步伐</a:t>
          </a:r>
          <a:endParaRPr lang="zh-TW" sz="2500" kern="1200"/>
        </a:p>
      </dsp:txBody>
      <dsp:txXfrm>
        <a:off x="2530540" y="1659838"/>
        <a:ext cx="1279639" cy="1335100"/>
      </dsp:txXfrm>
    </dsp:sp>
    <dsp:sp modelId="{6F60231E-33A6-4344-BC04-082BCA49AB08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CDDAB4E8-7EF4-4E66-9848-249F842375BA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B0BFFF-89FB-47B4-ACFC-23A96C5D03C9}">
      <dsp:nvSpPr>
        <dsp:cNvPr id="0" name=""/>
        <dsp:cNvSpPr/>
      </dsp:nvSpPr>
      <dsp:spPr>
        <a:xfrm>
          <a:off x="6870338" y="1540774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大約手臂的兩倍長</a:t>
          </a:r>
          <a:endParaRPr lang="zh-TW" sz="2500" kern="1200"/>
        </a:p>
      </dsp:txBody>
      <dsp:txXfrm>
        <a:off x="6910149" y="1580585"/>
        <a:ext cx="1279639" cy="1335100"/>
      </dsp:txXfrm>
    </dsp:sp>
    <dsp:sp modelId="{B1708DAD-246B-4F2E-84C8-3F677496BE85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6CED7A-A5D1-402D-94A0-5D1328D7905D}">
      <dsp:nvSpPr>
        <dsp:cNvPr id="0" name=""/>
        <dsp:cNvSpPr/>
      </dsp:nvSpPr>
      <dsp:spPr>
        <a:xfrm rot="2561262">
          <a:off x="2915389" y="3160693"/>
          <a:ext cx="694544" cy="47988"/>
        </a:xfrm>
        <a:custGeom>
          <a:avLst/>
          <a:gdLst/>
          <a:ahLst/>
          <a:cxnLst/>
          <a:rect l="0" t="0" r="0" b="0"/>
          <a:pathLst>
            <a:path>
              <a:moveTo>
                <a:pt x="0" y="23994"/>
              </a:moveTo>
              <a:lnTo>
                <a:pt x="694544" y="2399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5DA92B-81D3-4F61-B2E1-58FB893B7E92}">
      <dsp:nvSpPr>
        <dsp:cNvPr id="0" name=""/>
        <dsp:cNvSpPr/>
      </dsp:nvSpPr>
      <dsp:spPr>
        <a:xfrm>
          <a:off x="3007395" y="2216941"/>
          <a:ext cx="886327" cy="47988"/>
        </a:xfrm>
        <a:custGeom>
          <a:avLst/>
          <a:gdLst/>
          <a:ahLst/>
          <a:cxnLst/>
          <a:rect l="0" t="0" r="0" b="0"/>
          <a:pathLst>
            <a:path>
              <a:moveTo>
                <a:pt x="0" y="23994"/>
              </a:moveTo>
              <a:lnTo>
                <a:pt x="886327" y="2399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BCEF51-285C-4845-883E-C24CC45622DF}">
      <dsp:nvSpPr>
        <dsp:cNvPr id="0" name=""/>
        <dsp:cNvSpPr/>
      </dsp:nvSpPr>
      <dsp:spPr>
        <a:xfrm rot="19267617">
          <a:off x="2906664" y="1312451"/>
          <a:ext cx="909698" cy="47988"/>
        </a:xfrm>
        <a:custGeom>
          <a:avLst/>
          <a:gdLst/>
          <a:ahLst/>
          <a:cxnLst/>
          <a:rect l="0" t="0" r="0" b="0"/>
          <a:pathLst>
            <a:path>
              <a:moveTo>
                <a:pt x="0" y="23994"/>
              </a:moveTo>
              <a:lnTo>
                <a:pt x="909698" y="2399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BE6B00-B17A-415D-84FD-5BD2DBB87F1A}">
      <dsp:nvSpPr>
        <dsp:cNvPr id="0" name=""/>
        <dsp:cNvSpPr/>
      </dsp:nvSpPr>
      <dsp:spPr>
        <a:xfrm>
          <a:off x="1169264" y="1179971"/>
          <a:ext cx="2194024" cy="2194024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E839BBB-FDFF-4CBA-8B21-5D905321AC98}">
      <dsp:nvSpPr>
        <dsp:cNvPr id="0" name=""/>
        <dsp:cNvSpPr/>
      </dsp:nvSpPr>
      <dsp:spPr>
        <a:xfrm>
          <a:off x="3579627" y="51451"/>
          <a:ext cx="1228231" cy="1228231"/>
        </a:xfrm>
        <a:prstGeom prst="ellipse">
          <a:avLst/>
        </a:prstGeom>
        <a:gradFill rotWithShape="0">
          <a:gsLst>
            <a:gs pos="0">
              <a:schemeClr val="accent5">
                <a:hueOff val="-3311292"/>
                <a:satOff val="13270"/>
                <a:lumOff val="2876"/>
                <a:alphaOff val="0"/>
                <a:shade val="51000"/>
                <a:satMod val="130000"/>
              </a:schemeClr>
            </a:gs>
            <a:gs pos="80000">
              <a:schemeClr val="accent5">
                <a:hueOff val="-3311292"/>
                <a:satOff val="13270"/>
                <a:lumOff val="2876"/>
                <a:alphaOff val="0"/>
                <a:shade val="93000"/>
                <a:satMod val="130000"/>
              </a:schemeClr>
            </a:gs>
            <a:gs pos="100000">
              <a:schemeClr val="accent5">
                <a:hueOff val="-3311292"/>
                <a:satOff val="13270"/>
                <a:lumOff val="287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800" kern="1200" dirty="0" smtClean="0"/>
            <a:t>衛福部疾管署</a:t>
          </a:r>
          <a:endParaRPr lang="zh-TW" sz="800" kern="1200" dirty="0"/>
        </a:p>
      </dsp:txBody>
      <dsp:txXfrm>
        <a:off x="3759497" y="231321"/>
        <a:ext cx="868491" cy="868491"/>
      </dsp:txXfrm>
    </dsp:sp>
    <dsp:sp modelId="{C8B27703-CC44-455E-A0E0-9EFBEA376EAE}">
      <dsp:nvSpPr>
        <dsp:cNvPr id="0" name=""/>
        <dsp:cNvSpPr/>
      </dsp:nvSpPr>
      <dsp:spPr>
        <a:xfrm>
          <a:off x="4930682" y="51451"/>
          <a:ext cx="1842347" cy="12282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900" kern="1200" dirty="0" smtClean="0"/>
            <a:t>掌握最新疫情</a:t>
          </a:r>
          <a:endParaRPr lang="zh-TW" sz="1900" kern="1200" dirty="0"/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900" kern="1200" dirty="0" smtClean="0"/>
            <a:t>了解防疫議題</a:t>
          </a:r>
          <a:endParaRPr lang="zh-TW" sz="1900" kern="1200" dirty="0"/>
        </a:p>
      </dsp:txBody>
      <dsp:txXfrm>
        <a:off x="4930682" y="51451"/>
        <a:ext cx="1842347" cy="1228231"/>
      </dsp:txXfrm>
    </dsp:sp>
    <dsp:sp modelId="{BF5E9A01-C656-4033-AEDD-E86E27433119}">
      <dsp:nvSpPr>
        <dsp:cNvPr id="0" name=""/>
        <dsp:cNvSpPr/>
      </dsp:nvSpPr>
      <dsp:spPr>
        <a:xfrm>
          <a:off x="3893723" y="1626820"/>
          <a:ext cx="1228231" cy="1228231"/>
        </a:xfrm>
        <a:prstGeom prst="ellipse">
          <a:avLst/>
        </a:prstGeom>
        <a:gradFill rotWithShape="0">
          <a:gsLst>
            <a:gs pos="0">
              <a:schemeClr val="accent5">
                <a:hueOff val="-6622584"/>
                <a:satOff val="26541"/>
                <a:lumOff val="5752"/>
                <a:alphaOff val="0"/>
                <a:shade val="51000"/>
                <a:satMod val="130000"/>
              </a:schemeClr>
            </a:gs>
            <a:gs pos="80000">
              <a:schemeClr val="accent5">
                <a:hueOff val="-6622584"/>
                <a:satOff val="26541"/>
                <a:lumOff val="5752"/>
                <a:alphaOff val="0"/>
                <a:shade val="93000"/>
                <a:satMod val="130000"/>
              </a:schemeClr>
            </a:gs>
            <a:gs pos="100000">
              <a:schemeClr val="accent5">
                <a:hueOff val="-6622584"/>
                <a:satOff val="26541"/>
                <a:lumOff val="575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800" kern="1200" smtClean="0"/>
            <a:t>防疫小測驗</a:t>
          </a:r>
          <a:endParaRPr lang="zh-TW" sz="800" kern="1200"/>
        </a:p>
      </dsp:txBody>
      <dsp:txXfrm>
        <a:off x="4073593" y="1806690"/>
        <a:ext cx="868491" cy="868491"/>
      </dsp:txXfrm>
    </dsp:sp>
    <dsp:sp modelId="{4024D0BB-DF3A-47F9-810F-BCFC6975F37B}">
      <dsp:nvSpPr>
        <dsp:cNvPr id="0" name=""/>
        <dsp:cNvSpPr/>
      </dsp:nvSpPr>
      <dsp:spPr>
        <a:xfrm>
          <a:off x="5244777" y="1626820"/>
          <a:ext cx="1842347" cy="12282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900" kern="1200" dirty="0" smtClean="0"/>
            <a:t>你的防疫觀念正確嗎？</a:t>
          </a:r>
          <a:endParaRPr lang="zh-TW" sz="1900" kern="1200" dirty="0"/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900" kern="1200" dirty="0" smtClean="0"/>
            <a:t>擊敗新冠病毒，健康久久！</a:t>
          </a:r>
          <a:endParaRPr lang="zh-TW" sz="1900" kern="1200" dirty="0"/>
        </a:p>
      </dsp:txBody>
      <dsp:txXfrm>
        <a:off x="5244777" y="1626820"/>
        <a:ext cx="1842347" cy="1228231"/>
      </dsp:txXfrm>
    </dsp:sp>
    <dsp:sp modelId="{3B4634B7-E9CA-43C5-8472-C046E3568A90}">
      <dsp:nvSpPr>
        <dsp:cNvPr id="0" name=""/>
        <dsp:cNvSpPr/>
      </dsp:nvSpPr>
      <dsp:spPr>
        <a:xfrm>
          <a:off x="3343542" y="3208196"/>
          <a:ext cx="1316414" cy="1316414"/>
        </a:xfrm>
        <a:prstGeom prst="ellipse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800" kern="1200" smtClean="0"/>
            <a:t>防疫影片：</a:t>
          </a:r>
          <a:r>
            <a:rPr lang="en-US" altLang="zh-TW" sz="800" kern="1200" smtClean="0"/>
            <a:t>SSSsSsSsSSSSSSsSssSS</a:t>
          </a:r>
          <a:endParaRPr lang="zh-TW" sz="800" kern="1200" dirty="0"/>
        </a:p>
      </dsp:txBody>
      <dsp:txXfrm>
        <a:off x="3536326" y="3400980"/>
        <a:ext cx="930846" cy="930846"/>
      </dsp:txXfrm>
    </dsp:sp>
    <dsp:sp modelId="{719FC52B-AD65-4DB3-9995-2919E5F676F9}">
      <dsp:nvSpPr>
        <dsp:cNvPr id="0" name=""/>
        <dsp:cNvSpPr/>
      </dsp:nvSpPr>
      <dsp:spPr>
        <a:xfrm>
          <a:off x="4791598" y="3208196"/>
          <a:ext cx="1974621" cy="13164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900" kern="1200" dirty="0" smtClean="0"/>
            <a:t>觀賞防疫影片</a:t>
          </a:r>
          <a:endParaRPr lang="zh-TW" altLang="en-U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900" kern="1200" dirty="0" smtClean="0"/>
            <a:t>照顧自己，愛護家人！</a:t>
          </a:r>
          <a:endParaRPr lang="zh-TW" altLang="en-US" sz="1900" kern="1200" dirty="0"/>
        </a:p>
      </dsp:txBody>
      <dsp:txXfrm>
        <a:off x="4791598" y="3208196"/>
        <a:ext cx="1974621" cy="13164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FFCC"/>
                </a:solidFill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">
              <a:srgbClr val="00FFCC"/>
            </a:gs>
            <a:gs pos="88000">
              <a:srgbClr val="E0FF1A"/>
            </a:gs>
            <a:gs pos="75250">
              <a:srgbClr val="C0FF33"/>
            </a:gs>
            <a:gs pos="50500">
              <a:srgbClr val="80FF66"/>
            </a:gs>
            <a:gs pos="100000">
              <a:srgbClr val="FFFF00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rgbClr val="00FFFF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rgbClr val="00FFFF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rgbClr val="00FFCC"/>
                </a:solidFill>
                <a:latin typeface="+mj-ea"/>
              </a:rPr>
              <a:t>防疫大作戰</a:t>
            </a:r>
            <a:endParaRPr lang="zh-TW" altLang="en-US" sz="4800" dirty="0">
              <a:solidFill>
                <a:srgbClr val="00FFCC"/>
              </a:solidFill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>
                <a:solidFill>
                  <a:schemeClr val="accent5">
                    <a:lumMod val="50000"/>
                  </a:schemeClr>
                </a:solidFill>
              </a:rPr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5211" y="2127414"/>
            <a:ext cx="3473578" cy="2554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8" name="內容版面配置區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960414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334697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388347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1348</TotalTime>
  <Words>123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81</cp:revision>
  <dcterms:created xsi:type="dcterms:W3CDTF">2014-02-08T16:25:00Z</dcterms:created>
  <dcterms:modified xsi:type="dcterms:W3CDTF">2021-12-07T04:00:41Z</dcterms:modified>
</cp:coreProperties>
</file>