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1C210-40F8-4461-AB6C-DF0DF9A41E3F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4089218-30D7-42CB-A458-88B271929AFE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3DDCF596-A3A7-46B2-8033-128F0DDF60B0}" type="parTrans" cxnId="{FADCE0E9-987B-4853-86DB-DA06F7E48F92}">
      <dgm:prSet/>
      <dgm:spPr/>
      <dgm:t>
        <a:bodyPr/>
        <a:lstStyle/>
        <a:p>
          <a:endParaRPr lang="zh-TW" altLang="en-US"/>
        </a:p>
      </dgm:t>
    </dgm:pt>
    <dgm:pt modelId="{4EDD9D6A-C2BF-4CEA-826D-1FD8D0C3E788}" type="sibTrans" cxnId="{FADCE0E9-987B-4853-86DB-DA06F7E48F92}">
      <dgm:prSet/>
      <dgm:spPr/>
      <dgm:t>
        <a:bodyPr/>
        <a:lstStyle/>
        <a:p>
          <a:endParaRPr lang="zh-TW" altLang="en-US"/>
        </a:p>
      </dgm:t>
    </dgm:pt>
    <dgm:pt modelId="{F4E2400E-A9CB-42B3-9346-5BF97646246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F088880-4D77-4950-A5E7-1CD6B047DB08}" type="parTrans" cxnId="{8F19F048-8BFA-4E12-97BD-730733931F9C}">
      <dgm:prSet/>
      <dgm:spPr/>
      <dgm:t>
        <a:bodyPr/>
        <a:lstStyle/>
        <a:p>
          <a:endParaRPr lang="zh-TW" altLang="en-US"/>
        </a:p>
      </dgm:t>
    </dgm:pt>
    <dgm:pt modelId="{6EBF124C-A78B-4117-A3C6-782825FB2B99}" type="sibTrans" cxnId="{8F19F048-8BFA-4E12-97BD-730733931F9C}">
      <dgm:prSet/>
      <dgm:spPr/>
      <dgm:t>
        <a:bodyPr/>
        <a:lstStyle/>
        <a:p>
          <a:endParaRPr lang="zh-TW" altLang="en-US"/>
        </a:p>
      </dgm:t>
    </dgm:pt>
    <dgm:pt modelId="{F3F55299-06AE-412F-9A57-3EB932CBC048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4B949E06-BBE0-4726-A7E6-4B18B44E3FA9}" type="parTrans" cxnId="{CF4390DC-809E-4F05-B776-4979A83A5A23}">
      <dgm:prSet/>
      <dgm:spPr/>
      <dgm:t>
        <a:bodyPr/>
        <a:lstStyle/>
        <a:p>
          <a:endParaRPr lang="zh-TW" altLang="en-US"/>
        </a:p>
      </dgm:t>
    </dgm:pt>
    <dgm:pt modelId="{06A2F193-14DC-4026-AA46-59FFED0412CB}" type="sibTrans" cxnId="{CF4390DC-809E-4F05-B776-4979A83A5A23}">
      <dgm:prSet/>
      <dgm:spPr/>
      <dgm:t>
        <a:bodyPr/>
        <a:lstStyle/>
        <a:p>
          <a:endParaRPr lang="zh-TW" altLang="en-US"/>
        </a:p>
      </dgm:t>
    </dgm:pt>
    <dgm:pt modelId="{69420C95-11A1-4A13-8178-62B4ADDDF0D1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6AA78BF9-6357-4BA2-A302-04995B2EB3EA}" type="parTrans" cxnId="{2EC83253-635B-4010-811D-C31BEF0CEA06}">
      <dgm:prSet/>
      <dgm:spPr/>
      <dgm:t>
        <a:bodyPr/>
        <a:lstStyle/>
        <a:p>
          <a:endParaRPr lang="zh-TW" altLang="en-US"/>
        </a:p>
      </dgm:t>
    </dgm:pt>
    <dgm:pt modelId="{26241448-E4C6-405A-8D5A-DA6A0DBAD115}" type="sibTrans" cxnId="{2EC83253-635B-4010-811D-C31BEF0CEA06}">
      <dgm:prSet/>
      <dgm:spPr/>
      <dgm:t>
        <a:bodyPr/>
        <a:lstStyle/>
        <a:p>
          <a:endParaRPr lang="zh-TW" altLang="en-US"/>
        </a:p>
      </dgm:t>
    </dgm:pt>
    <dgm:pt modelId="{1320D051-BCC2-4ADF-91D9-35916CF3452A}" type="pres">
      <dgm:prSet presAssocID="{0D71C210-40F8-4461-AB6C-DF0DF9A41E3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47C24B0-4848-4B61-A8FD-E4119B83CB13}" type="pres">
      <dgm:prSet presAssocID="{0D71C210-40F8-4461-AB6C-DF0DF9A41E3F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82286529-943C-4C5E-8BC7-E9965CB387E2}" type="pres">
      <dgm:prSet presAssocID="{0D71C210-40F8-4461-AB6C-DF0DF9A41E3F}" presName="linComp" presStyleCnt="0"/>
      <dgm:spPr/>
      <dgm:t>
        <a:bodyPr/>
        <a:lstStyle/>
        <a:p>
          <a:endParaRPr lang="zh-TW" altLang="en-US"/>
        </a:p>
      </dgm:t>
    </dgm:pt>
    <dgm:pt modelId="{CA95CCEF-B79A-48BB-87FD-B2CF91932811}" type="pres">
      <dgm:prSet presAssocID="{24089218-30D7-42CB-A458-88B271929AFE}" presName="compNode" presStyleCnt="0"/>
      <dgm:spPr/>
      <dgm:t>
        <a:bodyPr/>
        <a:lstStyle/>
        <a:p>
          <a:endParaRPr lang="zh-TW" altLang="en-US"/>
        </a:p>
      </dgm:t>
    </dgm:pt>
    <dgm:pt modelId="{EC019332-7CDF-4C3D-BB3D-2560AAAAB7B6}" type="pres">
      <dgm:prSet presAssocID="{24089218-30D7-42CB-A458-88B271929AF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6E5BFC9-7FAD-429F-81E0-D8B607A061C2}" type="pres">
      <dgm:prSet presAssocID="{24089218-30D7-42CB-A458-88B271929AF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C405EA-7A5A-4CF2-BB8C-03965B00B6B7}" type="pres">
      <dgm:prSet presAssocID="{24089218-30D7-42CB-A458-88B271929AFE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6501B19A-7C1B-4E84-9B34-98555FB9AEBA}" type="pres">
      <dgm:prSet presAssocID="{24089218-30D7-42CB-A458-88B271929AF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83ABFB-789E-4A17-86E3-0715EEA9D19F}" type="pres">
      <dgm:prSet presAssocID="{4EDD9D6A-C2BF-4CEA-826D-1FD8D0C3E7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95B757-E783-41F8-84A7-80E4FBBFE067}" type="pres">
      <dgm:prSet presAssocID="{F4E2400E-A9CB-42B3-9346-5BF97646246F}" presName="compNode" presStyleCnt="0"/>
      <dgm:spPr/>
      <dgm:t>
        <a:bodyPr/>
        <a:lstStyle/>
        <a:p>
          <a:endParaRPr lang="zh-TW" altLang="en-US"/>
        </a:p>
      </dgm:t>
    </dgm:pt>
    <dgm:pt modelId="{9D1E913C-CDBC-46E1-BA4E-D0BF9E3554D4}" type="pres">
      <dgm:prSet presAssocID="{F4E2400E-A9CB-42B3-9346-5BF97646246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47DE1BC-7A5D-48C7-8BA0-AA07F0B3104D}" type="pres">
      <dgm:prSet presAssocID="{F4E2400E-A9CB-42B3-9346-5BF97646246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EB995E-7A6E-4AA2-B929-3D880C27FDCB}" type="pres">
      <dgm:prSet presAssocID="{F4E2400E-A9CB-42B3-9346-5BF97646246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7B2CBCE6-2A98-42C6-AEA9-B98FBE09D064}" type="pres">
      <dgm:prSet presAssocID="{F4E2400E-A9CB-42B3-9346-5BF97646246F}" presName="imagNode" presStyleLbl="fgImgPlace1" presStyleIdx="1" presStyleCnt="4" custLinFactNeighborX="-721" custLinFactNeighborY="776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65EF3D8-FA4D-41DB-9B38-D5106F0C582A}" type="pres">
      <dgm:prSet presAssocID="{6EBF124C-A78B-4117-A3C6-782825FB2B9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4B95D0B-D0F2-48BE-BF76-C70D050ECF06}" type="pres">
      <dgm:prSet presAssocID="{F3F55299-06AE-412F-9A57-3EB932CBC048}" presName="compNode" presStyleCnt="0"/>
      <dgm:spPr/>
      <dgm:t>
        <a:bodyPr/>
        <a:lstStyle/>
        <a:p>
          <a:endParaRPr lang="zh-TW" altLang="en-US"/>
        </a:p>
      </dgm:t>
    </dgm:pt>
    <dgm:pt modelId="{394E0F51-BEFA-41A3-B882-BD401A94A22C}" type="pres">
      <dgm:prSet presAssocID="{F3F55299-06AE-412F-9A57-3EB932CBC04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5BD0F7F-F1EB-4AF4-826A-75B683776045}" type="pres">
      <dgm:prSet presAssocID="{F3F55299-06AE-412F-9A57-3EB932CBC04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B33000-5927-44B5-A683-980079C15EC0}" type="pres">
      <dgm:prSet presAssocID="{F3F55299-06AE-412F-9A57-3EB932CBC04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5FD7AEB1-5D45-4FD4-BD96-F33087E0FBA6}" type="pres">
      <dgm:prSet presAssocID="{F3F55299-06AE-412F-9A57-3EB932CBC04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0FF183A-FDDE-43A0-8450-58D3978D1FA8}" type="pres">
      <dgm:prSet presAssocID="{06A2F193-14DC-4026-AA46-59FFED0412C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ED4F7F3-936F-4E4E-B5A7-F6A4674D7BA7}" type="pres">
      <dgm:prSet presAssocID="{69420C95-11A1-4A13-8178-62B4ADDDF0D1}" presName="compNode" presStyleCnt="0"/>
      <dgm:spPr/>
      <dgm:t>
        <a:bodyPr/>
        <a:lstStyle/>
        <a:p>
          <a:endParaRPr lang="zh-TW" altLang="en-US"/>
        </a:p>
      </dgm:t>
    </dgm:pt>
    <dgm:pt modelId="{0AF34CC4-B41C-45B8-BCAB-F24459E85A7A}" type="pres">
      <dgm:prSet presAssocID="{69420C95-11A1-4A13-8178-62B4ADDDF0D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0E48E78-CDF8-4570-8CFA-4087C8C15F2C}" type="pres">
      <dgm:prSet presAssocID="{69420C95-11A1-4A13-8178-62B4ADDDF0D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D7F906-BED4-4E8E-AD79-E2623521D607}" type="pres">
      <dgm:prSet presAssocID="{69420C95-11A1-4A13-8178-62B4ADDDF0D1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EA6F6F09-209B-4BE5-9C1F-DAF5CA3C3E9B}" type="pres">
      <dgm:prSet presAssocID="{69420C95-11A1-4A13-8178-62B4ADDDF0D1}" presName="imagNode" presStyleLbl="fgImgPlace1" presStyleIdx="3" presStyleCnt="4" custLinFactNeighborX="1496" custLinFactNeighborY="-1787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740BF88-2F51-496F-B263-57831989FE77}" type="presOf" srcId="{F3F55299-06AE-412F-9A57-3EB932CBC048}" destId="{394E0F51-BEFA-41A3-B882-BD401A94A22C}" srcOrd="0" destOrd="0" presId="urn:microsoft.com/office/officeart/2005/8/layout/hList7"/>
    <dgm:cxn modelId="{6A218652-2AF8-4510-B19B-572D10AF3B29}" type="presOf" srcId="{06A2F193-14DC-4026-AA46-59FFED0412CB}" destId="{70FF183A-FDDE-43A0-8450-58D3978D1FA8}" srcOrd="0" destOrd="0" presId="urn:microsoft.com/office/officeart/2005/8/layout/hList7"/>
    <dgm:cxn modelId="{A6C13037-CD97-44BA-9597-CE84901CC33D}" type="presOf" srcId="{24089218-30D7-42CB-A458-88B271929AFE}" destId="{06E5BFC9-7FAD-429F-81E0-D8B607A061C2}" srcOrd="1" destOrd="0" presId="urn:microsoft.com/office/officeart/2005/8/layout/hList7"/>
    <dgm:cxn modelId="{CF4390DC-809E-4F05-B776-4979A83A5A23}" srcId="{0D71C210-40F8-4461-AB6C-DF0DF9A41E3F}" destId="{F3F55299-06AE-412F-9A57-3EB932CBC048}" srcOrd="2" destOrd="0" parTransId="{4B949E06-BBE0-4726-A7E6-4B18B44E3FA9}" sibTransId="{06A2F193-14DC-4026-AA46-59FFED0412CB}"/>
    <dgm:cxn modelId="{8F19F048-8BFA-4E12-97BD-730733931F9C}" srcId="{0D71C210-40F8-4461-AB6C-DF0DF9A41E3F}" destId="{F4E2400E-A9CB-42B3-9346-5BF97646246F}" srcOrd="1" destOrd="0" parTransId="{FF088880-4D77-4950-A5E7-1CD6B047DB08}" sibTransId="{6EBF124C-A78B-4117-A3C6-782825FB2B99}"/>
    <dgm:cxn modelId="{FB1D28DD-A812-4EC0-AC7D-1D02768B8623}" type="presOf" srcId="{F4E2400E-A9CB-42B3-9346-5BF97646246F}" destId="{9D1E913C-CDBC-46E1-BA4E-D0BF9E3554D4}" srcOrd="0" destOrd="0" presId="urn:microsoft.com/office/officeart/2005/8/layout/hList7"/>
    <dgm:cxn modelId="{A60B9C6A-081B-448B-AE3E-7875E385615B}" type="presOf" srcId="{69420C95-11A1-4A13-8178-62B4ADDDF0D1}" destId="{10E48E78-CDF8-4570-8CFA-4087C8C15F2C}" srcOrd="1" destOrd="0" presId="urn:microsoft.com/office/officeart/2005/8/layout/hList7"/>
    <dgm:cxn modelId="{AB54C13D-FE15-4D0C-8915-190344E416F9}" type="presOf" srcId="{4EDD9D6A-C2BF-4CEA-826D-1FD8D0C3E788}" destId="{2883ABFB-789E-4A17-86E3-0715EEA9D19F}" srcOrd="0" destOrd="0" presId="urn:microsoft.com/office/officeart/2005/8/layout/hList7"/>
    <dgm:cxn modelId="{A98FC9AC-9B6C-44A0-A5DA-C0428F62CF30}" type="presOf" srcId="{F4E2400E-A9CB-42B3-9346-5BF97646246F}" destId="{247DE1BC-7A5D-48C7-8BA0-AA07F0B3104D}" srcOrd="1" destOrd="0" presId="urn:microsoft.com/office/officeart/2005/8/layout/hList7"/>
    <dgm:cxn modelId="{6DEC3085-B0BA-44E3-BD28-178D1FC00884}" type="presOf" srcId="{0D71C210-40F8-4461-AB6C-DF0DF9A41E3F}" destId="{1320D051-BCC2-4ADF-91D9-35916CF3452A}" srcOrd="0" destOrd="0" presId="urn:microsoft.com/office/officeart/2005/8/layout/hList7"/>
    <dgm:cxn modelId="{4C1D6D2F-1F52-4082-BE58-EA785981035E}" type="presOf" srcId="{69420C95-11A1-4A13-8178-62B4ADDDF0D1}" destId="{0AF34CC4-B41C-45B8-BCAB-F24459E85A7A}" srcOrd="0" destOrd="0" presId="urn:microsoft.com/office/officeart/2005/8/layout/hList7"/>
    <dgm:cxn modelId="{2EC83253-635B-4010-811D-C31BEF0CEA06}" srcId="{0D71C210-40F8-4461-AB6C-DF0DF9A41E3F}" destId="{69420C95-11A1-4A13-8178-62B4ADDDF0D1}" srcOrd="3" destOrd="0" parTransId="{6AA78BF9-6357-4BA2-A302-04995B2EB3EA}" sibTransId="{26241448-E4C6-405A-8D5A-DA6A0DBAD115}"/>
    <dgm:cxn modelId="{D29AE9BF-4207-46D4-B50E-60AD6CFA5492}" type="presOf" srcId="{6EBF124C-A78B-4117-A3C6-782825FB2B99}" destId="{065EF3D8-FA4D-41DB-9B38-D5106F0C582A}" srcOrd="0" destOrd="0" presId="urn:microsoft.com/office/officeart/2005/8/layout/hList7"/>
    <dgm:cxn modelId="{FADCE0E9-987B-4853-86DB-DA06F7E48F92}" srcId="{0D71C210-40F8-4461-AB6C-DF0DF9A41E3F}" destId="{24089218-30D7-42CB-A458-88B271929AFE}" srcOrd="0" destOrd="0" parTransId="{3DDCF596-A3A7-46B2-8033-128F0DDF60B0}" sibTransId="{4EDD9D6A-C2BF-4CEA-826D-1FD8D0C3E788}"/>
    <dgm:cxn modelId="{A379DC36-C209-42AE-B1FC-5468A3DCC67C}" type="presOf" srcId="{24089218-30D7-42CB-A458-88B271929AFE}" destId="{EC019332-7CDF-4C3D-BB3D-2560AAAAB7B6}" srcOrd="0" destOrd="0" presId="urn:microsoft.com/office/officeart/2005/8/layout/hList7"/>
    <dgm:cxn modelId="{E17F53D1-DAB3-4308-9953-D69D9737C4C4}" type="presOf" srcId="{F3F55299-06AE-412F-9A57-3EB932CBC048}" destId="{A5BD0F7F-F1EB-4AF4-826A-75B683776045}" srcOrd="1" destOrd="0" presId="urn:microsoft.com/office/officeart/2005/8/layout/hList7"/>
    <dgm:cxn modelId="{28D2EA15-DF45-45B6-80A4-58D038663FF9}" type="presParOf" srcId="{1320D051-BCC2-4ADF-91D9-35916CF3452A}" destId="{B47C24B0-4848-4B61-A8FD-E4119B83CB13}" srcOrd="0" destOrd="0" presId="urn:microsoft.com/office/officeart/2005/8/layout/hList7"/>
    <dgm:cxn modelId="{BC998CF0-D5D6-4D81-AF0E-ABCC8F3B258E}" type="presParOf" srcId="{1320D051-BCC2-4ADF-91D9-35916CF3452A}" destId="{82286529-943C-4C5E-8BC7-E9965CB387E2}" srcOrd="1" destOrd="0" presId="urn:microsoft.com/office/officeart/2005/8/layout/hList7"/>
    <dgm:cxn modelId="{C3E4E4D0-F8CC-4AA2-B2FB-B00C5307E704}" type="presParOf" srcId="{82286529-943C-4C5E-8BC7-E9965CB387E2}" destId="{CA95CCEF-B79A-48BB-87FD-B2CF91932811}" srcOrd="0" destOrd="0" presId="urn:microsoft.com/office/officeart/2005/8/layout/hList7"/>
    <dgm:cxn modelId="{AE2C4870-1035-4D10-B742-817C952E4295}" type="presParOf" srcId="{CA95CCEF-B79A-48BB-87FD-B2CF91932811}" destId="{EC019332-7CDF-4C3D-BB3D-2560AAAAB7B6}" srcOrd="0" destOrd="0" presId="urn:microsoft.com/office/officeart/2005/8/layout/hList7"/>
    <dgm:cxn modelId="{8A69F295-B3F2-4A26-8557-520DD942B622}" type="presParOf" srcId="{CA95CCEF-B79A-48BB-87FD-B2CF91932811}" destId="{06E5BFC9-7FAD-429F-81E0-D8B607A061C2}" srcOrd="1" destOrd="0" presId="urn:microsoft.com/office/officeart/2005/8/layout/hList7"/>
    <dgm:cxn modelId="{562E29BA-CE2C-45BF-B04E-36BB7C84ADA8}" type="presParOf" srcId="{CA95CCEF-B79A-48BB-87FD-B2CF91932811}" destId="{71C405EA-7A5A-4CF2-BB8C-03965B00B6B7}" srcOrd="2" destOrd="0" presId="urn:microsoft.com/office/officeart/2005/8/layout/hList7"/>
    <dgm:cxn modelId="{177BE9D6-CD49-4D0D-A3FB-604E4FFAB229}" type="presParOf" srcId="{CA95CCEF-B79A-48BB-87FD-B2CF91932811}" destId="{6501B19A-7C1B-4E84-9B34-98555FB9AEBA}" srcOrd="3" destOrd="0" presId="urn:microsoft.com/office/officeart/2005/8/layout/hList7"/>
    <dgm:cxn modelId="{5046524D-E005-4A71-8AE1-ADA374DC3A99}" type="presParOf" srcId="{82286529-943C-4C5E-8BC7-E9965CB387E2}" destId="{2883ABFB-789E-4A17-86E3-0715EEA9D19F}" srcOrd="1" destOrd="0" presId="urn:microsoft.com/office/officeart/2005/8/layout/hList7"/>
    <dgm:cxn modelId="{0B4923DE-E083-4313-8B8C-60068A87BC5F}" type="presParOf" srcId="{82286529-943C-4C5E-8BC7-E9965CB387E2}" destId="{4E95B757-E783-41F8-84A7-80E4FBBFE067}" srcOrd="2" destOrd="0" presId="urn:microsoft.com/office/officeart/2005/8/layout/hList7"/>
    <dgm:cxn modelId="{D3E8989E-7E49-4C01-9F12-7CAAA8C79FF4}" type="presParOf" srcId="{4E95B757-E783-41F8-84A7-80E4FBBFE067}" destId="{9D1E913C-CDBC-46E1-BA4E-D0BF9E3554D4}" srcOrd="0" destOrd="0" presId="urn:microsoft.com/office/officeart/2005/8/layout/hList7"/>
    <dgm:cxn modelId="{916886B1-1B60-4912-BF71-4A3630EE7AC1}" type="presParOf" srcId="{4E95B757-E783-41F8-84A7-80E4FBBFE067}" destId="{247DE1BC-7A5D-48C7-8BA0-AA07F0B3104D}" srcOrd="1" destOrd="0" presId="urn:microsoft.com/office/officeart/2005/8/layout/hList7"/>
    <dgm:cxn modelId="{0046E4A8-7579-4291-A1B8-060837FB33EF}" type="presParOf" srcId="{4E95B757-E783-41F8-84A7-80E4FBBFE067}" destId="{8CEB995E-7A6E-4AA2-B929-3D880C27FDCB}" srcOrd="2" destOrd="0" presId="urn:microsoft.com/office/officeart/2005/8/layout/hList7"/>
    <dgm:cxn modelId="{FD24B719-4262-4921-8DA5-23BD0AD9F705}" type="presParOf" srcId="{4E95B757-E783-41F8-84A7-80E4FBBFE067}" destId="{7B2CBCE6-2A98-42C6-AEA9-B98FBE09D064}" srcOrd="3" destOrd="0" presId="urn:microsoft.com/office/officeart/2005/8/layout/hList7"/>
    <dgm:cxn modelId="{5D7B2EF6-FF16-4892-A102-C93CE005C7BA}" type="presParOf" srcId="{82286529-943C-4C5E-8BC7-E9965CB387E2}" destId="{065EF3D8-FA4D-41DB-9B38-D5106F0C582A}" srcOrd="3" destOrd="0" presId="urn:microsoft.com/office/officeart/2005/8/layout/hList7"/>
    <dgm:cxn modelId="{FFA0BF6F-7A36-4D4F-B36D-CE8391EF83AD}" type="presParOf" srcId="{82286529-943C-4C5E-8BC7-E9965CB387E2}" destId="{54B95D0B-D0F2-48BE-BF76-C70D050ECF06}" srcOrd="4" destOrd="0" presId="urn:microsoft.com/office/officeart/2005/8/layout/hList7"/>
    <dgm:cxn modelId="{921DAEDE-3620-4AE0-BA66-23AB0ECEF69E}" type="presParOf" srcId="{54B95D0B-D0F2-48BE-BF76-C70D050ECF06}" destId="{394E0F51-BEFA-41A3-B882-BD401A94A22C}" srcOrd="0" destOrd="0" presId="urn:microsoft.com/office/officeart/2005/8/layout/hList7"/>
    <dgm:cxn modelId="{C82FB1D0-2173-4F03-A62B-B1EA77C053EA}" type="presParOf" srcId="{54B95D0B-D0F2-48BE-BF76-C70D050ECF06}" destId="{A5BD0F7F-F1EB-4AF4-826A-75B683776045}" srcOrd="1" destOrd="0" presId="urn:microsoft.com/office/officeart/2005/8/layout/hList7"/>
    <dgm:cxn modelId="{AE91A9A2-1D0E-4921-9874-D7D9FA875E0F}" type="presParOf" srcId="{54B95D0B-D0F2-48BE-BF76-C70D050ECF06}" destId="{78B33000-5927-44B5-A683-980079C15EC0}" srcOrd="2" destOrd="0" presId="urn:microsoft.com/office/officeart/2005/8/layout/hList7"/>
    <dgm:cxn modelId="{76F83411-95D7-4F1A-BABD-3FF4FC318A90}" type="presParOf" srcId="{54B95D0B-D0F2-48BE-BF76-C70D050ECF06}" destId="{5FD7AEB1-5D45-4FD4-BD96-F33087E0FBA6}" srcOrd="3" destOrd="0" presId="urn:microsoft.com/office/officeart/2005/8/layout/hList7"/>
    <dgm:cxn modelId="{17C8522B-7DE7-46C7-AF77-34F93C7FCDB8}" type="presParOf" srcId="{82286529-943C-4C5E-8BC7-E9965CB387E2}" destId="{70FF183A-FDDE-43A0-8450-58D3978D1FA8}" srcOrd="5" destOrd="0" presId="urn:microsoft.com/office/officeart/2005/8/layout/hList7"/>
    <dgm:cxn modelId="{C811BE37-0265-4B17-8430-FD08BFD5021B}" type="presParOf" srcId="{82286529-943C-4C5E-8BC7-E9965CB387E2}" destId="{0ED4F7F3-936F-4E4E-B5A7-F6A4674D7BA7}" srcOrd="6" destOrd="0" presId="urn:microsoft.com/office/officeart/2005/8/layout/hList7"/>
    <dgm:cxn modelId="{3483E2A0-5281-48BB-87DE-957C0401EF04}" type="presParOf" srcId="{0ED4F7F3-936F-4E4E-B5A7-F6A4674D7BA7}" destId="{0AF34CC4-B41C-45B8-BCAB-F24459E85A7A}" srcOrd="0" destOrd="0" presId="urn:microsoft.com/office/officeart/2005/8/layout/hList7"/>
    <dgm:cxn modelId="{D20FDBA1-BE2C-4AC4-96C3-02B2892D7C6F}" type="presParOf" srcId="{0ED4F7F3-936F-4E4E-B5A7-F6A4674D7BA7}" destId="{10E48E78-CDF8-4570-8CFA-4087C8C15F2C}" srcOrd="1" destOrd="0" presId="urn:microsoft.com/office/officeart/2005/8/layout/hList7"/>
    <dgm:cxn modelId="{0C527989-8048-404B-B83C-D91CAF1E022C}" type="presParOf" srcId="{0ED4F7F3-936F-4E4E-B5A7-F6A4674D7BA7}" destId="{8FD7F906-BED4-4E8E-AD79-E2623521D607}" srcOrd="2" destOrd="0" presId="urn:microsoft.com/office/officeart/2005/8/layout/hList7"/>
    <dgm:cxn modelId="{34B3CF73-0CC1-4F5B-AC54-6A72089D634A}" type="presParOf" srcId="{0ED4F7F3-936F-4E4E-B5A7-F6A4674D7BA7}" destId="{EA6F6F09-209B-4BE5-9C1F-DAF5CA3C3E9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69786D-B925-46CE-84F4-42614C7A95DF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746C244-773F-412A-AB1A-8E056E3071F9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351DB2F-6F8D-4256-B32B-FE2BE90C9E5E}" type="parTrans" cxnId="{2C4FB7C2-D28D-4D8D-881F-AE08F39D7B77}">
      <dgm:prSet/>
      <dgm:spPr/>
      <dgm:t>
        <a:bodyPr/>
        <a:lstStyle/>
        <a:p>
          <a:endParaRPr lang="zh-TW" altLang="en-US"/>
        </a:p>
      </dgm:t>
    </dgm:pt>
    <dgm:pt modelId="{693C326A-1339-46F6-BA31-EC42EFC6E193}" type="sibTrans" cxnId="{2C4FB7C2-D28D-4D8D-881F-AE08F39D7B77}">
      <dgm:prSet/>
      <dgm:spPr/>
      <dgm:t>
        <a:bodyPr/>
        <a:lstStyle/>
        <a:p>
          <a:endParaRPr lang="zh-TW" altLang="en-US"/>
        </a:p>
      </dgm:t>
    </dgm:pt>
    <dgm:pt modelId="{59998C09-9B4E-4173-9DA8-E93F3B3E248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E677D79-5894-46B4-A6D7-F3A746120F3A}" type="parTrans" cxnId="{57C21592-0B49-4677-9862-75E34D2064C8}">
      <dgm:prSet/>
      <dgm:spPr/>
      <dgm:t>
        <a:bodyPr/>
        <a:lstStyle/>
        <a:p>
          <a:endParaRPr lang="zh-TW" altLang="en-US"/>
        </a:p>
      </dgm:t>
    </dgm:pt>
    <dgm:pt modelId="{B44D50FC-A505-402C-8F5F-4E54DBC4D516}" type="sibTrans" cxnId="{57C21592-0B49-4677-9862-75E34D2064C8}">
      <dgm:prSet/>
      <dgm:spPr/>
      <dgm:t>
        <a:bodyPr/>
        <a:lstStyle/>
        <a:p>
          <a:endParaRPr lang="zh-TW" altLang="en-US"/>
        </a:p>
      </dgm:t>
    </dgm:pt>
    <dgm:pt modelId="{BCA4B64F-8D74-4E27-81D0-2722FA0DC04E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F3E38054-E323-44FA-8B88-F4110AF60BB8}" type="parTrans" cxnId="{C0974EB8-B464-4325-97E1-7C18BFD44DDC}">
      <dgm:prSet/>
      <dgm:spPr/>
      <dgm:t>
        <a:bodyPr/>
        <a:lstStyle/>
        <a:p>
          <a:endParaRPr lang="zh-TW" altLang="en-US"/>
        </a:p>
      </dgm:t>
    </dgm:pt>
    <dgm:pt modelId="{6A3539C1-FEC8-47C8-A7AD-0FBD9C4A1AC2}" type="sibTrans" cxnId="{C0974EB8-B464-4325-97E1-7C18BFD44DDC}">
      <dgm:prSet/>
      <dgm:spPr/>
      <dgm:t>
        <a:bodyPr/>
        <a:lstStyle/>
        <a:p>
          <a:endParaRPr lang="zh-TW" altLang="en-US"/>
        </a:p>
      </dgm:t>
    </dgm:pt>
    <dgm:pt modelId="{54FE59D4-3CC0-4B39-B7F5-5F102C07687E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40E3C0E8-B904-413A-AF1A-F079139B169C}" type="parTrans" cxnId="{9F413CA8-B0E6-4E27-80C8-69A263F32489}">
      <dgm:prSet/>
      <dgm:spPr/>
      <dgm:t>
        <a:bodyPr/>
        <a:lstStyle/>
        <a:p>
          <a:endParaRPr lang="zh-TW" altLang="en-US"/>
        </a:p>
      </dgm:t>
    </dgm:pt>
    <dgm:pt modelId="{2050917E-EFB9-4ED4-954A-6F056DBEE220}" type="sibTrans" cxnId="{9F413CA8-B0E6-4E27-80C8-69A263F32489}">
      <dgm:prSet/>
      <dgm:spPr/>
      <dgm:t>
        <a:bodyPr/>
        <a:lstStyle/>
        <a:p>
          <a:endParaRPr lang="zh-TW" altLang="en-US"/>
        </a:p>
      </dgm:t>
    </dgm:pt>
    <dgm:pt modelId="{74BFA49D-CA97-4796-84C9-FD6319F525E4}" type="pres">
      <dgm:prSet presAssocID="{7D69786D-B925-46CE-84F4-42614C7A95DF}" presName="rootNode" presStyleCnt="0">
        <dgm:presLayoutVars>
          <dgm:chMax/>
          <dgm:chPref/>
          <dgm:dir/>
          <dgm:animLvl val="lvl"/>
        </dgm:presLayoutVars>
      </dgm:prSet>
      <dgm:spPr/>
    </dgm:pt>
    <dgm:pt modelId="{1930658B-A4E0-4F29-9386-2E52CCAD2B0F}" type="pres">
      <dgm:prSet presAssocID="{4746C244-773F-412A-AB1A-8E056E3071F9}" presName="composite" presStyleCnt="0"/>
      <dgm:spPr/>
    </dgm:pt>
    <dgm:pt modelId="{99A91BC8-E7E0-4A36-B7B4-8AAA43722C0E}" type="pres">
      <dgm:prSet presAssocID="{4746C244-773F-412A-AB1A-8E056E3071F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8A34324E-0453-412D-9AF0-EF0F8EFA7479}" type="pres">
      <dgm:prSet presAssocID="{4746C244-773F-412A-AB1A-8E056E3071F9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FE0E923-B823-4261-ABF1-69535F22D6B6}" type="pres">
      <dgm:prSet presAssocID="{4746C244-773F-412A-AB1A-8E056E3071F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829B834-A847-403A-BB91-8F53935F3AAA}" type="pres">
      <dgm:prSet presAssocID="{693C326A-1339-46F6-BA31-EC42EFC6E193}" presName="sibTrans" presStyleCnt="0"/>
      <dgm:spPr/>
    </dgm:pt>
    <dgm:pt modelId="{E939F1F6-9D47-4139-88CC-A994628D4DEB}" type="pres">
      <dgm:prSet presAssocID="{BCA4B64F-8D74-4E27-81D0-2722FA0DC04E}" presName="composite" presStyleCnt="0"/>
      <dgm:spPr/>
    </dgm:pt>
    <dgm:pt modelId="{A07066B4-42CE-47C3-AF96-4786B9D09677}" type="pres">
      <dgm:prSet presAssocID="{BCA4B64F-8D74-4E27-81D0-2722FA0DC04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5DFFDC9-9FB2-44EA-B484-6964A35D990C}" type="pres">
      <dgm:prSet presAssocID="{BCA4B64F-8D74-4E27-81D0-2722FA0DC04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947E6E4-BE56-4F4D-9AF1-5927C61F7EC7}" type="pres">
      <dgm:prSet presAssocID="{BCA4B64F-8D74-4E27-81D0-2722FA0DC04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C4FB7C2-D28D-4D8D-881F-AE08F39D7B77}" srcId="{7D69786D-B925-46CE-84F4-42614C7A95DF}" destId="{4746C244-773F-412A-AB1A-8E056E3071F9}" srcOrd="0" destOrd="0" parTransId="{C351DB2F-6F8D-4256-B32B-FE2BE90C9E5E}" sibTransId="{693C326A-1339-46F6-BA31-EC42EFC6E193}"/>
    <dgm:cxn modelId="{57C21592-0B49-4677-9862-75E34D2064C8}" srcId="{4746C244-773F-412A-AB1A-8E056E3071F9}" destId="{59998C09-9B4E-4173-9DA8-E93F3B3E2481}" srcOrd="0" destOrd="0" parTransId="{3E677D79-5894-46B4-A6D7-F3A746120F3A}" sibTransId="{B44D50FC-A505-402C-8F5F-4E54DBC4D516}"/>
    <dgm:cxn modelId="{835E0462-DD6F-4B84-BEBB-1E363E30B161}" type="presOf" srcId="{7D69786D-B925-46CE-84F4-42614C7A95DF}" destId="{74BFA49D-CA97-4796-84C9-FD6319F525E4}" srcOrd="0" destOrd="0" presId="urn:microsoft.com/office/officeart/2008/layout/TitledPictureBlocks"/>
    <dgm:cxn modelId="{2BC854FA-80F4-482A-824E-8363D96A89B6}" type="presOf" srcId="{54FE59D4-3CC0-4B39-B7F5-5F102C07687E}" destId="{8947E6E4-BE56-4F4D-9AF1-5927C61F7EC7}" srcOrd="0" destOrd="0" presId="urn:microsoft.com/office/officeart/2008/layout/TitledPictureBlocks"/>
    <dgm:cxn modelId="{2C40B35B-E5DB-412A-9FF2-85DD61F1FB76}" type="presOf" srcId="{4746C244-773F-412A-AB1A-8E056E3071F9}" destId="{99A91BC8-E7E0-4A36-B7B4-8AAA43722C0E}" srcOrd="0" destOrd="0" presId="urn:microsoft.com/office/officeart/2008/layout/TitledPictureBlocks"/>
    <dgm:cxn modelId="{9F413CA8-B0E6-4E27-80C8-69A263F32489}" srcId="{BCA4B64F-8D74-4E27-81D0-2722FA0DC04E}" destId="{54FE59D4-3CC0-4B39-B7F5-5F102C07687E}" srcOrd="0" destOrd="0" parTransId="{40E3C0E8-B904-413A-AF1A-F079139B169C}" sibTransId="{2050917E-EFB9-4ED4-954A-6F056DBEE220}"/>
    <dgm:cxn modelId="{B65D5E09-EB5F-47F5-A654-CF9F78AED895}" type="presOf" srcId="{59998C09-9B4E-4173-9DA8-E93F3B3E2481}" destId="{8FE0E923-B823-4261-ABF1-69535F22D6B6}" srcOrd="0" destOrd="0" presId="urn:microsoft.com/office/officeart/2008/layout/TitledPictureBlocks"/>
    <dgm:cxn modelId="{B4F9F919-F462-42F3-A637-C0D9AF34510D}" type="presOf" srcId="{BCA4B64F-8D74-4E27-81D0-2722FA0DC04E}" destId="{A07066B4-42CE-47C3-AF96-4786B9D09677}" srcOrd="0" destOrd="0" presId="urn:microsoft.com/office/officeart/2008/layout/TitledPictureBlocks"/>
    <dgm:cxn modelId="{C0974EB8-B464-4325-97E1-7C18BFD44DDC}" srcId="{7D69786D-B925-46CE-84F4-42614C7A95DF}" destId="{BCA4B64F-8D74-4E27-81D0-2722FA0DC04E}" srcOrd="1" destOrd="0" parTransId="{F3E38054-E323-44FA-8B88-F4110AF60BB8}" sibTransId="{6A3539C1-FEC8-47C8-A7AD-0FBD9C4A1AC2}"/>
    <dgm:cxn modelId="{61E75CD0-9CB0-4DAA-B477-FA1491F2276D}" type="presParOf" srcId="{74BFA49D-CA97-4796-84C9-FD6319F525E4}" destId="{1930658B-A4E0-4F29-9386-2E52CCAD2B0F}" srcOrd="0" destOrd="0" presId="urn:microsoft.com/office/officeart/2008/layout/TitledPictureBlocks"/>
    <dgm:cxn modelId="{B3E17A67-EA15-42D1-B2D1-F47809498306}" type="presParOf" srcId="{1930658B-A4E0-4F29-9386-2E52CCAD2B0F}" destId="{99A91BC8-E7E0-4A36-B7B4-8AAA43722C0E}" srcOrd="0" destOrd="0" presId="urn:microsoft.com/office/officeart/2008/layout/TitledPictureBlocks"/>
    <dgm:cxn modelId="{F53550D4-3F52-4F9F-AEFC-30EDF2794A0A}" type="presParOf" srcId="{1930658B-A4E0-4F29-9386-2E52CCAD2B0F}" destId="{8A34324E-0453-412D-9AF0-EF0F8EFA7479}" srcOrd="1" destOrd="0" presId="urn:microsoft.com/office/officeart/2008/layout/TitledPictureBlocks"/>
    <dgm:cxn modelId="{ADC17FFD-2E14-4643-858A-DE28158A594B}" type="presParOf" srcId="{1930658B-A4E0-4F29-9386-2E52CCAD2B0F}" destId="{8FE0E923-B823-4261-ABF1-69535F22D6B6}" srcOrd="2" destOrd="0" presId="urn:microsoft.com/office/officeart/2008/layout/TitledPictureBlocks"/>
    <dgm:cxn modelId="{CBC018EF-F195-44AD-B887-647BACF2F4C2}" type="presParOf" srcId="{74BFA49D-CA97-4796-84C9-FD6319F525E4}" destId="{6829B834-A847-403A-BB91-8F53935F3AAA}" srcOrd="1" destOrd="0" presId="urn:microsoft.com/office/officeart/2008/layout/TitledPictureBlocks"/>
    <dgm:cxn modelId="{9342F069-A157-47A8-B7F5-16B0B9E54218}" type="presParOf" srcId="{74BFA49D-CA97-4796-84C9-FD6319F525E4}" destId="{E939F1F6-9D47-4139-88CC-A994628D4DEB}" srcOrd="2" destOrd="0" presId="urn:microsoft.com/office/officeart/2008/layout/TitledPictureBlocks"/>
    <dgm:cxn modelId="{2C66EE63-CA04-43C5-B5DE-C30D329FCD77}" type="presParOf" srcId="{E939F1F6-9D47-4139-88CC-A994628D4DEB}" destId="{A07066B4-42CE-47C3-AF96-4786B9D09677}" srcOrd="0" destOrd="0" presId="urn:microsoft.com/office/officeart/2008/layout/TitledPictureBlocks"/>
    <dgm:cxn modelId="{FA8675F5-3F21-460D-AA27-7122243DF81B}" type="presParOf" srcId="{E939F1F6-9D47-4139-88CC-A994628D4DEB}" destId="{15DFFDC9-9FB2-44EA-B484-6964A35D990C}" srcOrd="1" destOrd="0" presId="urn:microsoft.com/office/officeart/2008/layout/TitledPictureBlocks"/>
    <dgm:cxn modelId="{1E76F7CC-46B5-4885-84C5-1288DED888BF}" type="presParOf" srcId="{E939F1F6-9D47-4139-88CC-A994628D4DEB}" destId="{8947E6E4-BE56-4F4D-9AF1-5927C61F7EC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096D09-E338-440C-9A06-E7DE2AB27F87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CDBC09F-991C-4BE7-8FD6-EC771C46C637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2F00114-39E2-425F-A1C7-101161FEF9FC}" type="parTrans" cxnId="{76C1F7D2-347F-4DD8-B60B-2634F391B501}">
      <dgm:prSet/>
      <dgm:spPr/>
      <dgm:t>
        <a:bodyPr/>
        <a:lstStyle/>
        <a:p>
          <a:endParaRPr lang="zh-TW" altLang="en-US"/>
        </a:p>
      </dgm:t>
    </dgm:pt>
    <dgm:pt modelId="{6C85D29F-4D4D-4FA9-8A78-0A667C577D32}" type="sibTrans" cxnId="{76C1F7D2-347F-4DD8-B60B-2634F391B501}">
      <dgm:prSet/>
      <dgm:spPr/>
      <dgm:t>
        <a:bodyPr/>
        <a:lstStyle/>
        <a:p>
          <a:endParaRPr lang="zh-TW" altLang="en-US"/>
        </a:p>
      </dgm:t>
    </dgm:pt>
    <dgm:pt modelId="{75894830-681B-48AF-ACFD-922FC97D3E4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32FDC64-2E75-43F9-BDC5-257745A50BE3}" type="parTrans" cxnId="{317D0137-6318-46BD-A0AD-A3F03D2AB565}">
      <dgm:prSet/>
      <dgm:spPr/>
      <dgm:t>
        <a:bodyPr/>
        <a:lstStyle/>
        <a:p>
          <a:endParaRPr lang="zh-TW" altLang="en-US"/>
        </a:p>
      </dgm:t>
    </dgm:pt>
    <dgm:pt modelId="{31B321DE-4AFD-4FD5-BC34-FE28DE7BA523}" type="sibTrans" cxnId="{317D0137-6318-46BD-A0AD-A3F03D2AB565}">
      <dgm:prSet/>
      <dgm:spPr/>
      <dgm:t>
        <a:bodyPr/>
        <a:lstStyle/>
        <a:p>
          <a:endParaRPr lang="zh-TW" altLang="en-US"/>
        </a:p>
      </dgm:t>
    </dgm:pt>
    <dgm:pt modelId="{D2D5F447-EE15-44F4-B249-A4A622E7D38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B7560C8-8CAA-4D66-B125-FB8A49841BE3}" type="parTrans" cxnId="{ABD43966-D985-498E-88CE-01B649A790E2}">
      <dgm:prSet/>
      <dgm:spPr/>
      <dgm:t>
        <a:bodyPr/>
        <a:lstStyle/>
        <a:p>
          <a:endParaRPr lang="zh-TW" altLang="en-US"/>
        </a:p>
      </dgm:t>
    </dgm:pt>
    <dgm:pt modelId="{6C0B45ED-D071-4EB5-A9D1-571912814BFA}" type="sibTrans" cxnId="{ABD43966-D985-498E-88CE-01B649A790E2}">
      <dgm:prSet/>
      <dgm:spPr/>
      <dgm:t>
        <a:bodyPr/>
        <a:lstStyle/>
        <a:p>
          <a:endParaRPr lang="zh-TW" altLang="en-US"/>
        </a:p>
      </dgm:t>
    </dgm:pt>
    <dgm:pt modelId="{6FFC1DCE-B473-49D6-9E59-DD5E741C571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07569095-C03C-4395-8403-CBFFD0437F96}" type="parTrans" cxnId="{2B074F1B-225A-45EE-89EE-80389E66A72D}">
      <dgm:prSet/>
      <dgm:spPr/>
      <dgm:t>
        <a:bodyPr/>
        <a:lstStyle/>
        <a:p>
          <a:endParaRPr lang="zh-TW" altLang="en-US"/>
        </a:p>
      </dgm:t>
    </dgm:pt>
    <dgm:pt modelId="{98189F5C-869E-45B4-8341-999C5055086D}" type="sibTrans" cxnId="{2B074F1B-225A-45EE-89EE-80389E66A72D}">
      <dgm:prSet/>
      <dgm:spPr/>
      <dgm:t>
        <a:bodyPr/>
        <a:lstStyle/>
        <a:p>
          <a:endParaRPr lang="zh-TW" altLang="en-US"/>
        </a:p>
      </dgm:t>
    </dgm:pt>
    <dgm:pt modelId="{23B4280E-D624-4F29-9A9F-F91A1FDFCCC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B003B66-D09C-43E7-91C8-F86C1306166B}" type="parTrans" cxnId="{F48BD227-4D37-44BE-9BB6-762CFDCFC275}">
      <dgm:prSet/>
      <dgm:spPr/>
      <dgm:t>
        <a:bodyPr/>
        <a:lstStyle/>
        <a:p>
          <a:endParaRPr lang="zh-TW" altLang="en-US"/>
        </a:p>
      </dgm:t>
    </dgm:pt>
    <dgm:pt modelId="{D9E22427-781F-4EF7-A073-6E5106B794C0}" type="sibTrans" cxnId="{F48BD227-4D37-44BE-9BB6-762CFDCFC275}">
      <dgm:prSet/>
      <dgm:spPr/>
      <dgm:t>
        <a:bodyPr/>
        <a:lstStyle/>
        <a:p>
          <a:endParaRPr lang="zh-TW" altLang="en-US"/>
        </a:p>
      </dgm:t>
    </dgm:pt>
    <dgm:pt modelId="{3FE0E983-3B76-4D5F-9143-CF8E1700ED3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33DF50F-9F92-4C39-B7DF-8277A0501A45}" type="parTrans" cxnId="{8E7F55BE-927B-4E4E-8C02-4BFA478B1C91}">
      <dgm:prSet/>
      <dgm:spPr/>
      <dgm:t>
        <a:bodyPr/>
        <a:lstStyle/>
        <a:p>
          <a:endParaRPr lang="zh-TW" altLang="en-US"/>
        </a:p>
      </dgm:t>
    </dgm:pt>
    <dgm:pt modelId="{C7ADD76D-2B58-4068-AFCC-9A6DAA220E26}" type="sibTrans" cxnId="{8E7F55BE-927B-4E4E-8C02-4BFA478B1C91}">
      <dgm:prSet/>
      <dgm:spPr/>
      <dgm:t>
        <a:bodyPr/>
        <a:lstStyle/>
        <a:p>
          <a:endParaRPr lang="zh-TW" altLang="en-US"/>
        </a:p>
      </dgm:t>
    </dgm:pt>
    <dgm:pt modelId="{D5B4AD97-BE34-48C5-A94C-E0C0F7183656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E0E915F0-0C97-42F2-9B94-CE9FB2401965}" type="parTrans" cxnId="{B1C30675-FE9B-49E3-8BAE-141CC1FB0D8D}">
      <dgm:prSet/>
      <dgm:spPr/>
      <dgm:t>
        <a:bodyPr/>
        <a:lstStyle/>
        <a:p>
          <a:endParaRPr lang="zh-TW" altLang="en-US"/>
        </a:p>
      </dgm:t>
    </dgm:pt>
    <dgm:pt modelId="{DCF4F212-0426-4AAE-80F1-6629B9E1F79F}" type="sibTrans" cxnId="{B1C30675-FE9B-49E3-8BAE-141CC1FB0D8D}">
      <dgm:prSet/>
      <dgm:spPr/>
      <dgm:t>
        <a:bodyPr/>
        <a:lstStyle/>
        <a:p>
          <a:endParaRPr lang="zh-TW" altLang="en-US"/>
        </a:p>
      </dgm:t>
    </dgm:pt>
    <dgm:pt modelId="{560974F0-71D8-4428-A5C2-B9C9793619CB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30B74E37-C4D5-421D-9C49-3D5C3B0F1431}" type="parTrans" cxnId="{B5482F9A-D000-48B0-B89D-F3FF2669AA0E}">
      <dgm:prSet/>
      <dgm:spPr/>
      <dgm:t>
        <a:bodyPr/>
        <a:lstStyle/>
        <a:p>
          <a:endParaRPr lang="zh-TW" altLang="en-US"/>
        </a:p>
      </dgm:t>
    </dgm:pt>
    <dgm:pt modelId="{A4FB0C71-7520-486F-B68E-D8930DFC5D46}" type="sibTrans" cxnId="{B5482F9A-D000-48B0-B89D-F3FF2669AA0E}">
      <dgm:prSet/>
      <dgm:spPr/>
      <dgm:t>
        <a:bodyPr/>
        <a:lstStyle/>
        <a:p>
          <a:endParaRPr lang="zh-TW" altLang="en-US"/>
        </a:p>
      </dgm:t>
    </dgm:pt>
    <dgm:pt modelId="{490B4109-FF03-4F43-BE16-3F700B7519C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6422D7E6-6F87-41BC-8A9D-3EC6A1B2461F}" type="parTrans" cxnId="{3E2F95D8-11DD-4954-94D5-A0E172D7852B}">
      <dgm:prSet/>
      <dgm:spPr/>
      <dgm:t>
        <a:bodyPr/>
        <a:lstStyle/>
        <a:p>
          <a:endParaRPr lang="zh-TW" altLang="en-US"/>
        </a:p>
      </dgm:t>
    </dgm:pt>
    <dgm:pt modelId="{706D6A4A-1C48-4EA8-842F-D17E82B9307F}" type="sibTrans" cxnId="{3E2F95D8-11DD-4954-94D5-A0E172D7852B}">
      <dgm:prSet/>
      <dgm:spPr/>
      <dgm:t>
        <a:bodyPr/>
        <a:lstStyle/>
        <a:p>
          <a:endParaRPr lang="zh-TW" altLang="en-US"/>
        </a:p>
      </dgm:t>
    </dgm:pt>
    <dgm:pt modelId="{762FDAC6-FFFD-4638-A8B0-1450285E1D94}" type="pres">
      <dgm:prSet presAssocID="{24096D09-E338-440C-9A06-E7DE2AB27F8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5BD58F0-4541-4D7D-9143-BC379C80CE21}" type="pres">
      <dgm:prSet presAssocID="{24096D09-E338-440C-9A06-E7DE2AB27F87}" presName="cycle" presStyleCnt="0"/>
      <dgm:spPr/>
    </dgm:pt>
    <dgm:pt modelId="{8EB2B216-1CA1-41C4-9042-F7896B4086C9}" type="pres">
      <dgm:prSet presAssocID="{24096D09-E338-440C-9A06-E7DE2AB27F87}" presName="centerShape" presStyleCnt="0"/>
      <dgm:spPr/>
    </dgm:pt>
    <dgm:pt modelId="{1AEDB0D8-FDBE-4AAE-8EFC-65BAA8528E34}" type="pres">
      <dgm:prSet presAssocID="{24096D09-E338-440C-9A06-E7DE2AB27F87}" presName="connSite" presStyleLbl="node1" presStyleIdx="0" presStyleCnt="4"/>
      <dgm:spPr/>
    </dgm:pt>
    <dgm:pt modelId="{C133C625-E6DA-4FE0-A7E9-A770B713B4EF}" type="pres">
      <dgm:prSet presAssocID="{24096D09-E338-440C-9A06-E7DE2AB27F87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14D8124-11A7-42EB-BA8F-DBB14EA8A8E5}" type="pres">
      <dgm:prSet presAssocID="{B2F00114-39E2-425F-A1C7-101161FEF9FC}" presName="Name25" presStyleLbl="parChTrans1D1" presStyleIdx="0" presStyleCnt="3"/>
      <dgm:spPr/>
    </dgm:pt>
    <dgm:pt modelId="{B824A17A-1067-473A-9750-000FDFA2E139}" type="pres">
      <dgm:prSet presAssocID="{9CDBC09F-991C-4BE7-8FD6-EC771C46C637}" presName="node" presStyleCnt="0"/>
      <dgm:spPr/>
    </dgm:pt>
    <dgm:pt modelId="{D172E903-555D-4850-8819-785BA0EAFE51}" type="pres">
      <dgm:prSet presAssocID="{9CDBC09F-991C-4BE7-8FD6-EC771C46C637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899C9D-C755-4E75-A71F-9951EEDDD5E6}" type="pres">
      <dgm:prSet presAssocID="{9CDBC09F-991C-4BE7-8FD6-EC771C46C637}" presName="childNode" presStyleLbl="revTx" presStyleIdx="0" presStyleCnt="3">
        <dgm:presLayoutVars>
          <dgm:bulletEnabled val="1"/>
        </dgm:presLayoutVars>
      </dgm:prSet>
      <dgm:spPr/>
    </dgm:pt>
    <dgm:pt modelId="{FC3C4FA3-8B52-4AE2-8F5C-B26510A99618}" type="pres">
      <dgm:prSet presAssocID="{07569095-C03C-4395-8403-CBFFD0437F96}" presName="Name25" presStyleLbl="parChTrans1D1" presStyleIdx="1" presStyleCnt="3"/>
      <dgm:spPr/>
    </dgm:pt>
    <dgm:pt modelId="{E08AA644-296E-4533-98D7-503E739935B2}" type="pres">
      <dgm:prSet presAssocID="{6FFC1DCE-B473-49D6-9E59-DD5E741C571C}" presName="node" presStyleCnt="0"/>
      <dgm:spPr/>
    </dgm:pt>
    <dgm:pt modelId="{F3B14E02-8C76-48CE-8488-81E0C9ABE939}" type="pres">
      <dgm:prSet presAssocID="{6FFC1DCE-B473-49D6-9E59-DD5E741C571C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DCA43D40-B992-4C17-83B0-90A29F3C9CC8}" type="pres">
      <dgm:prSet presAssocID="{6FFC1DCE-B473-49D6-9E59-DD5E741C571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B8B3FD-6608-426B-8690-FF8C40C66407}" type="pres">
      <dgm:prSet presAssocID="{E0E915F0-0C97-42F2-9B94-CE9FB2401965}" presName="Name25" presStyleLbl="parChTrans1D1" presStyleIdx="2" presStyleCnt="3"/>
      <dgm:spPr/>
    </dgm:pt>
    <dgm:pt modelId="{29235B83-BF8F-428F-A40B-6C9E925EAC17}" type="pres">
      <dgm:prSet presAssocID="{D5B4AD97-BE34-48C5-A94C-E0C0F7183656}" presName="node" presStyleCnt="0"/>
      <dgm:spPr/>
    </dgm:pt>
    <dgm:pt modelId="{6BEBF731-50A5-4431-AD3D-EEF3F90D2712}" type="pres">
      <dgm:prSet presAssocID="{D5B4AD97-BE34-48C5-A94C-E0C0F7183656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7C531ABB-A03C-4B12-AD0B-F3E76D17F9AD}" type="pres">
      <dgm:prSet presAssocID="{D5B4AD97-BE34-48C5-A94C-E0C0F7183656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29A6264-878B-4449-9785-0DA0164E2B54}" type="presOf" srcId="{560974F0-71D8-4428-A5C2-B9C9793619CB}" destId="{7C531ABB-A03C-4B12-AD0B-F3E76D17F9AD}" srcOrd="0" destOrd="0" presId="urn:microsoft.com/office/officeart/2005/8/layout/radial2"/>
    <dgm:cxn modelId="{FE20CC4C-B9D1-4CDB-862D-FAC21D08EE4C}" type="presOf" srcId="{D5B4AD97-BE34-48C5-A94C-E0C0F7183656}" destId="{6BEBF731-50A5-4431-AD3D-EEF3F90D2712}" srcOrd="0" destOrd="0" presId="urn:microsoft.com/office/officeart/2005/8/layout/radial2"/>
    <dgm:cxn modelId="{2D21C293-C334-4612-A35E-53CB65F885D6}" type="presOf" srcId="{9CDBC09F-991C-4BE7-8FD6-EC771C46C637}" destId="{D172E903-555D-4850-8819-785BA0EAFE51}" srcOrd="0" destOrd="0" presId="urn:microsoft.com/office/officeart/2005/8/layout/radial2"/>
    <dgm:cxn modelId="{2AD9D13E-AB92-4134-AC3F-4E7529E03780}" type="presOf" srcId="{490B4109-FF03-4F43-BE16-3F700B7519CD}" destId="{7C531ABB-A03C-4B12-AD0B-F3E76D17F9AD}" srcOrd="0" destOrd="1" presId="urn:microsoft.com/office/officeart/2005/8/layout/radial2"/>
    <dgm:cxn modelId="{6F814AB7-D2C7-4A3F-85F7-9884F2678A0E}" type="presOf" srcId="{23B4280E-D624-4F29-9A9F-F91A1FDFCCC3}" destId="{DCA43D40-B992-4C17-83B0-90A29F3C9CC8}" srcOrd="0" destOrd="0" presId="urn:microsoft.com/office/officeart/2005/8/layout/radial2"/>
    <dgm:cxn modelId="{FCB4D284-27C1-4466-9024-F53354E27933}" type="presOf" srcId="{07569095-C03C-4395-8403-CBFFD0437F96}" destId="{FC3C4FA3-8B52-4AE2-8F5C-B26510A99618}" srcOrd="0" destOrd="0" presId="urn:microsoft.com/office/officeart/2005/8/layout/radial2"/>
    <dgm:cxn modelId="{45273EBA-520A-4890-9C7E-316616C0D5EC}" type="presOf" srcId="{24096D09-E338-440C-9A06-E7DE2AB27F87}" destId="{762FDAC6-FFFD-4638-A8B0-1450285E1D94}" srcOrd="0" destOrd="0" presId="urn:microsoft.com/office/officeart/2005/8/layout/radial2"/>
    <dgm:cxn modelId="{E2CF5DBE-C6B6-43D7-9970-123F8C2806EA}" type="presOf" srcId="{B2F00114-39E2-425F-A1C7-101161FEF9FC}" destId="{514D8124-11A7-42EB-BA8F-DBB14EA8A8E5}" srcOrd="0" destOrd="0" presId="urn:microsoft.com/office/officeart/2005/8/layout/radial2"/>
    <dgm:cxn modelId="{AA595344-18E7-4266-B4B1-B88DAE994403}" type="presOf" srcId="{6FFC1DCE-B473-49D6-9E59-DD5E741C571C}" destId="{F3B14E02-8C76-48CE-8488-81E0C9ABE939}" srcOrd="0" destOrd="0" presId="urn:microsoft.com/office/officeart/2005/8/layout/radial2"/>
    <dgm:cxn modelId="{1D8A2D57-072E-42AD-9725-0D0D2F0DA985}" type="presOf" srcId="{3FE0E983-3B76-4D5F-9143-CF8E1700ED32}" destId="{DCA43D40-B992-4C17-83B0-90A29F3C9CC8}" srcOrd="0" destOrd="1" presId="urn:microsoft.com/office/officeart/2005/8/layout/radial2"/>
    <dgm:cxn modelId="{2A57EEDE-2599-4254-BCD1-BD3F4B4EF52D}" type="presOf" srcId="{D2D5F447-EE15-44F4-B249-A4A622E7D389}" destId="{27899C9D-C755-4E75-A71F-9951EEDDD5E6}" srcOrd="0" destOrd="1" presId="urn:microsoft.com/office/officeart/2005/8/layout/radial2"/>
    <dgm:cxn modelId="{8AB41C9C-C43C-4C57-94B2-77F28BBA1A32}" type="presOf" srcId="{75894830-681B-48AF-ACFD-922FC97D3E48}" destId="{27899C9D-C755-4E75-A71F-9951EEDDD5E6}" srcOrd="0" destOrd="0" presId="urn:microsoft.com/office/officeart/2005/8/layout/radial2"/>
    <dgm:cxn modelId="{76C1F7D2-347F-4DD8-B60B-2634F391B501}" srcId="{24096D09-E338-440C-9A06-E7DE2AB27F87}" destId="{9CDBC09F-991C-4BE7-8FD6-EC771C46C637}" srcOrd="0" destOrd="0" parTransId="{B2F00114-39E2-425F-A1C7-101161FEF9FC}" sibTransId="{6C85D29F-4D4D-4FA9-8A78-0A667C577D32}"/>
    <dgm:cxn modelId="{B5482F9A-D000-48B0-B89D-F3FF2669AA0E}" srcId="{D5B4AD97-BE34-48C5-A94C-E0C0F7183656}" destId="{560974F0-71D8-4428-A5C2-B9C9793619CB}" srcOrd="0" destOrd="0" parTransId="{30B74E37-C4D5-421D-9C49-3D5C3B0F1431}" sibTransId="{A4FB0C71-7520-486F-B68E-D8930DFC5D46}"/>
    <dgm:cxn modelId="{2B074F1B-225A-45EE-89EE-80389E66A72D}" srcId="{24096D09-E338-440C-9A06-E7DE2AB27F87}" destId="{6FFC1DCE-B473-49D6-9E59-DD5E741C571C}" srcOrd="1" destOrd="0" parTransId="{07569095-C03C-4395-8403-CBFFD0437F96}" sibTransId="{98189F5C-869E-45B4-8341-999C5055086D}"/>
    <dgm:cxn modelId="{ABD43966-D985-498E-88CE-01B649A790E2}" srcId="{9CDBC09F-991C-4BE7-8FD6-EC771C46C637}" destId="{D2D5F447-EE15-44F4-B249-A4A622E7D389}" srcOrd="1" destOrd="0" parTransId="{1B7560C8-8CAA-4D66-B125-FB8A49841BE3}" sibTransId="{6C0B45ED-D071-4EB5-A9D1-571912814BFA}"/>
    <dgm:cxn modelId="{B1C30675-FE9B-49E3-8BAE-141CC1FB0D8D}" srcId="{24096D09-E338-440C-9A06-E7DE2AB27F87}" destId="{D5B4AD97-BE34-48C5-A94C-E0C0F7183656}" srcOrd="2" destOrd="0" parTransId="{E0E915F0-0C97-42F2-9B94-CE9FB2401965}" sibTransId="{DCF4F212-0426-4AAE-80F1-6629B9E1F79F}"/>
    <dgm:cxn modelId="{F48BD227-4D37-44BE-9BB6-762CFDCFC275}" srcId="{6FFC1DCE-B473-49D6-9E59-DD5E741C571C}" destId="{23B4280E-D624-4F29-9A9F-F91A1FDFCCC3}" srcOrd="0" destOrd="0" parTransId="{DB003B66-D09C-43E7-91C8-F86C1306166B}" sibTransId="{D9E22427-781F-4EF7-A073-6E5106B794C0}"/>
    <dgm:cxn modelId="{5A99099C-0AE9-4F0E-BB8E-B82F2B36C25A}" type="presOf" srcId="{E0E915F0-0C97-42F2-9B94-CE9FB2401965}" destId="{0BB8B3FD-6608-426B-8690-FF8C40C66407}" srcOrd="0" destOrd="0" presId="urn:microsoft.com/office/officeart/2005/8/layout/radial2"/>
    <dgm:cxn modelId="{317D0137-6318-46BD-A0AD-A3F03D2AB565}" srcId="{9CDBC09F-991C-4BE7-8FD6-EC771C46C637}" destId="{75894830-681B-48AF-ACFD-922FC97D3E48}" srcOrd="0" destOrd="0" parTransId="{D32FDC64-2E75-43F9-BDC5-257745A50BE3}" sibTransId="{31B321DE-4AFD-4FD5-BC34-FE28DE7BA523}"/>
    <dgm:cxn modelId="{8E7F55BE-927B-4E4E-8C02-4BFA478B1C91}" srcId="{6FFC1DCE-B473-49D6-9E59-DD5E741C571C}" destId="{3FE0E983-3B76-4D5F-9143-CF8E1700ED32}" srcOrd="1" destOrd="0" parTransId="{233DF50F-9F92-4C39-B7DF-8277A0501A45}" sibTransId="{C7ADD76D-2B58-4068-AFCC-9A6DAA220E26}"/>
    <dgm:cxn modelId="{3E2F95D8-11DD-4954-94D5-A0E172D7852B}" srcId="{D5B4AD97-BE34-48C5-A94C-E0C0F7183656}" destId="{490B4109-FF03-4F43-BE16-3F700B7519CD}" srcOrd="1" destOrd="0" parTransId="{6422D7E6-6F87-41BC-8A9D-3EC6A1B2461F}" sibTransId="{706D6A4A-1C48-4EA8-842F-D17E82B9307F}"/>
    <dgm:cxn modelId="{884DFADB-FBD2-45C1-A090-8F7CD24478C7}" type="presParOf" srcId="{762FDAC6-FFFD-4638-A8B0-1450285E1D94}" destId="{25BD58F0-4541-4D7D-9143-BC379C80CE21}" srcOrd="0" destOrd="0" presId="urn:microsoft.com/office/officeart/2005/8/layout/radial2"/>
    <dgm:cxn modelId="{1434E8F5-F2C6-4635-BC47-69F7F60CBDF9}" type="presParOf" srcId="{25BD58F0-4541-4D7D-9143-BC379C80CE21}" destId="{8EB2B216-1CA1-41C4-9042-F7896B4086C9}" srcOrd="0" destOrd="0" presId="urn:microsoft.com/office/officeart/2005/8/layout/radial2"/>
    <dgm:cxn modelId="{896043C2-B2DD-4002-9B66-8BB5E18409FB}" type="presParOf" srcId="{8EB2B216-1CA1-41C4-9042-F7896B4086C9}" destId="{1AEDB0D8-FDBE-4AAE-8EFC-65BAA8528E34}" srcOrd="0" destOrd="0" presId="urn:microsoft.com/office/officeart/2005/8/layout/radial2"/>
    <dgm:cxn modelId="{60569D06-AFC5-4C31-B456-1545D1DC93F6}" type="presParOf" srcId="{8EB2B216-1CA1-41C4-9042-F7896B4086C9}" destId="{C133C625-E6DA-4FE0-A7E9-A770B713B4EF}" srcOrd="1" destOrd="0" presId="urn:microsoft.com/office/officeart/2005/8/layout/radial2"/>
    <dgm:cxn modelId="{ECBAA923-019E-46A7-9D4B-03EBB1944A54}" type="presParOf" srcId="{25BD58F0-4541-4D7D-9143-BC379C80CE21}" destId="{514D8124-11A7-42EB-BA8F-DBB14EA8A8E5}" srcOrd="1" destOrd="0" presId="urn:microsoft.com/office/officeart/2005/8/layout/radial2"/>
    <dgm:cxn modelId="{41A970EE-5484-40DC-9ABD-1F51A1652007}" type="presParOf" srcId="{25BD58F0-4541-4D7D-9143-BC379C80CE21}" destId="{B824A17A-1067-473A-9750-000FDFA2E139}" srcOrd="2" destOrd="0" presId="urn:microsoft.com/office/officeart/2005/8/layout/radial2"/>
    <dgm:cxn modelId="{CAEED321-9EEC-4F6C-A4D6-1F5C05B189E9}" type="presParOf" srcId="{B824A17A-1067-473A-9750-000FDFA2E139}" destId="{D172E903-555D-4850-8819-785BA0EAFE51}" srcOrd="0" destOrd="0" presId="urn:microsoft.com/office/officeart/2005/8/layout/radial2"/>
    <dgm:cxn modelId="{58347DF8-697B-442B-8314-933244DE3D85}" type="presParOf" srcId="{B824A17A-1067-473A-9750-000FDFA2E139}" destId="{27899C9D-C755-4E75-A71F-9951EEDDD5E6}" srcOrd="1" destOrd="0" presId="urn:microsoft.com/office/officeart/2005/8/layout/radial2"/>
    <dgm:cxn modelId="{A24042B5-B277-480E-9678-DCD8887AF7A6}" type="presParOf" srcId="{25BD58F0-4541-4D7D-9143-BC379C80CE21}" destId="{FC3C4FA3-8B52-4AE2-8F5C-B26510A99618}" srcOrd="3" destOrd="0" presId="urn:microsoft.com/office/officeart/2005/8/layout/radial2"/>
    <dgm:cxn modelId="{6E2649E4-E019-4067-BA32-146E9AC647F5}" type="presParOf" srcId="{25BD58F0-4541-4D7D-9143-BC379C80CE21}" destId="{E08AA644-296E-4533-98D7-503E739935B2}" srcOrd="4" destOrd="0" presId="urn:microsoft.com/office/officeart/2005/8/layout/radial2"/>
    <dgm:cxn modelId="{4DB4AEE2-4B18-4E0B-AFF3-91511DE4AE0D}" type="presParOf" srcId="{E08AA644-296E-4533-98D7-503E739935B2}" destId="{F3B14E02-8C76-48CE-8488-81E0C9ABE939}" srcOrd="0" destOrd="0" presId="urn:microsoft.com/office/officeart/2005/8/layout/radial2"/>
    <dgm:cxn modelId="{C4F1D008-B4E9-458A-9595-9D5AB075F124}" type="presParOf" srcId="{E08AA644-296E-4533-98D7-503E739935B2}" destId="{DCA43D40-B992-4C17-83B0-90A29F3C9CC8}" srcOrd="1" destOrd="0" presId="urn:microsoft.com/office/officeart/2005/8/layout/radial2"/>
    <dgm:cxn modelId="{AF99C17B-0C2D-44A0-B2D5-CA1F832B651F}" type="presParOf" srcId="{25BD58F0-4541-4D7D-9143-BC379C80CE21}" destId="{0BB8B3FD-6608-426B-8690-FF8C40C66407}" srcOrd="5" destOrd="0" presId="urn:microsoft.com/office/officeart/2005/8/layout/radial2"/>
    <dgm:cxn modelId="{78D6B350-2D33-440F-BD42-A4AFE340232D}" type="presParOf" srcId="{25BD58F0-4541-4D7D-9143-BC379C80CE21}" destId="{29235B83-BF8F-428F-A40B-6C9E925EAC17}" srcOrd="6" destOrd="0" presId="urn:microsoft.com/office/officeart/2005/8/layout/radial2"/>
    <dgm:cxn modelId="{B81FD340-7B4E-4856-9A77-BB4209654F97}" type="presParOf" srcId="{29235B83-BF8F-428F-A40B-6C9E925EAC17}" destId="{6BEBF731-50A5-4431-AD3D-EEF3F90D2712}" srcOrd="0" destOrd="0" presId="urn:microsoft.com/office/officeart/2005/8/layout/radial2"/>
    <dgm:cxn modelId="{F86BFDF5-9C48-442A-9572-E4598BDC4D81}" type="presParOf" srcId="{29235B83-BF8F-428F-A40B-6C9E925EAC17}" destId="{7C531ABB-A03C-4B12-AD0B-F3E76D17F9A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19332-7CDF-4C3D-BB3D-2560AAAAB7B6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6501B19A-7C1B-4E84-9B34-98555FB9AEB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E913C-CDBC-46E1-BA4E-D0BF9E3554D4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B2CBCE6-2A98-42C6-AEA9-B98FBE09D064}">
      <dsp:nvSpPr>
        <dsp:cNvPr id="0" name=""/>
        <dsp:cNvSpPr/>
      </dsp:nvSpPr>
      <dsp:spPr>
        <a:xfrm>
          <a:off x="2314598" y="388632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4E0F51-BEFA-41A3-B882-BD401A94A22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5FD7AEB1-5D45-4FD4-BD96-F33087E0FBA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F34CC4-B41C-45B8-BCAB-F24459E85A7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EA6F6F09-209B-4BE5-9C1F-DAF5CA3C3E9B}">
      <dsp:nvSpPr>
        <dsp:cNvPr id="0" name=""/>
        <dsp:cNvSpPr/>
      </dsp:nvSpPr>
      <dsp:spPr>
        <a:xfrm>
          <a:off x="6491060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7C24B0-4848-4B61-A8FD-E4119B83CB1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4324E-0453-412D-9AF0-EF0F8EFA747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E0E923-B823-4261-ABF1-69535F22D6B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9A91BC8-E7E0-4A36-B7B4-8AAA43722C0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5DFFDC9-9FB2-44EA-B484-6964A35D990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47E6E4-BE56-4F4D-9AF1-5927C61F7EC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07066B4-42CE-47C3-AF96-4786B9D0967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B8B3FD-6608-426B-8690-FF8C40C66407}">
      <dsp:nvSpPr>
        <dsp:cNvPr id="0" name=""/>
        <dsp:cNvSpPr/>
      </dsp:nvSpPr>
      <dsp:spPr>
        <a:xfrm rot="2562694">
          <a:off x="2821840" y="3301688"/>
          <a:ext cx="711190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11190" y="247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C4FA3-8B52-4AE2-8F5C-B26510A99618}">
      <dsp:nvSpPr>
        <dsp:cNvPr id="0" name=""/>
        <dsp:cNvSpPr/>
      </dsp:nvSpPr>
      <dsp:spPr>
        <a:xfrm>
          <a:off x="2916152" y="2329521"/>
          <a:ext cx="791036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91036" y="247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4D8124-11A7-42EB-BA8F-DBB14EA8A8E5}">
      <dsp:nvSpPr>
        <dsp:cNvPr id="0" name=""/>
        <dsp:cNvSpPr/>
      </dsp:nvSpPr>
      <dsp:spPr>
        <a:xfrm rot="19037306">
          <a:off x="2821840" y="1357354"/>
          <a:ext cx="711190" cy="49482"/>
        </a:xfrm>
        <a:custGeom>
          <a:avLst/>
          <a:gdLst/>
          <a:ahLst/>
          <a:cxnLst/>
          <a:rect l="0" t="0" r="0" b="0"/>
          <a:pathLst>
            <a:path>
              <a:moveTo>
                <a:pt x="0" y="24741"/>
              </a:moveTo>
              <a:lnTo>
                <a:pt x="711190" y="24741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3C625-E6DA-4FE0-A7E9-A770B713B4EF}">
      <dsp:nvSpPr>
        <dsp:cNvPr id="0" name=""/>
        <dsp:cNvSpPr/>
      </dsp:nvSpPr>
      <dsp:spPr>
        <a:xfrm>
          <a:off x="993166" y="1223094"/>
          <a:ext cx="2262336" cy="226233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72E903-555D-4850-8819-785BA0EAFE51}">
      <dsp:nvSpPr>
        <dsp:cNvPr id="0" name=""/>
        <dsp:cNvSpPr/>
      </dsp:nvSpPr>
      <dsp:spPr>
        <a:xfrm>
          <a:off x="3258712" y="1823"/>
          <a:ext cx="1357401" cy="1357401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衛福部疾管署</a:t>
          </a:r>
          <a:endParaRPr lang="zh-TW" sz="2400" kern="1200" dirty="0"/>
        </a:p>
      </dsp:txBody>
      <dsp:txXfrm>
        <a:off x="3457499" y="200610"/>
        <a:ext cx="959827" cy="959827"/>
      </dsp:txXfrm>
    </dsp:sp>
    <dsp:sp modelId="{27899C9D-C755-4E75-A71F-9951EEDDD5E6}">
      <dsp:nvSpPr>
        <dsp:cNvPr id="0" name=""/>
        <dsp:cNvSpPr/>
      </dsp:nvSpPr>
      <dsp:spPr>
        <a:xfrm>
          <a:off x="4751854" y="1823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掌握最新疫情</a:t>
          </a:r>
          <a:endParaRPr lang="zh-TW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了解防疫議題</a:t>
          </a:r>
          <a:endParaRPr lang="zh-TW" sz="2100" kern="1200" dirty="0"/>
        </a:p>
      </dsp:txBody>
      <dsp:txXfrm>
        <a:off x="4751854" y="1823"/>
        <a:ext cx="2036102" cy="1357401"/>
      </dsp:txXfrm>
    </dsp:sp>
    <dsp:sp modelId="{F3B14E02-8C76-48CE-8488-81E0C9ABE939}">
      <dsp:nvSpPr>
        <dsp:cNvPr id="0" name=""/>
        <dsp:cNvSpPr/>
      </dsp:nvSpPr>
      <dsp:spPr>
        <a:xfrm>
          <a:off x="3707189" y="1675561"/>
          <a:ext cx="1357401" cy="1357401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防疫小測驗</a:t>
          </a:r>
          <a:endParaRPr lang="zh-TW" sz="2400" kern="1200" dirty="0"/>
        </a:p>
      </dsp:txBody>
      <dsp:txXfrm>
        <a:off x="3905976" y="1874348"/>
        <a:ext cx="959827" cy="959827"/>
      </dsp:txXfrm>
    </dsp:sp>
    <dsp:sp modelId="{DCA43D40-B992-4C17-83B0-90A29F3C9CC8}">
      <dsp:nvSpPr>
        <dsp:cNvPr id="0" name=""/>
        <dsp:cNvSpPr/>
      </dsp:nvSpPr>
      <dsp:spPr>
        <a:xfrm>
          <a:off x="5200331" y="1675561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你的防疫觀念正確嗎？</a:t>
          </a:r>
          <a:endParaRPr lang="zh-TW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/>
            <a:t>擊敗新冠病毒，健康久久！</a:t>
          </a:r>
          <a:endParaRPr lang="zh-TW" sz="2100" kern="1200" dirty="0"/>
        </a:p>
      </dsp:txBody>
      <dsp:txXfrm>
        <a:off x="5200331" y="1675561"/>
        <a:ext cx="2036102" cy="1357401"/>
      </dsp:txXfrm>
    </dsp:sp>
    <dsp:sp modelId="{6BEBF731-50A5-4431-AD3D-EEF3F90D2712}">
      <dsp:nvSpPr>
        <dsp:cNvPr id="0" name=""/>
        <dsp:cNvSpPr/>
      </dsp:nvSpPr>
      <dsp:spPr>
        <a:xfrm>
          <a:off x="3258712" y="3349300"/>
          <a:ext cx="1357401" cy="1357401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防疫影片：</a:t>
          </a:r>
          <a:endParaRPr lang="zh-TW" altLang="en-US" sz="2400" kern="1200" dirty="0"/>
        </a:p>
      </dsp:txBody>
      <dsp:txXfrm>
        <a:off x="3457499" y="3548087"/>
        <a:ext cx="959827" cy="959827"/>
      </dsp:txXfrm>
    </dsp:sp>
    <dsp:sp modelId="{7C531ABB-A03C-4B12-AD0B-F3E76D17F9AD}">
      <dsp:nvSpPr>
        <dsp:cNvPr id="0" name=""/>
        <dsp:cNvSpPr/>
      </dsp:nvSpPr>
      <dsp:spPr>
        <a:xfrm>
          <a:off x="4751854" y="3349300"/>
          <a:ext cx="2036102" cy="1357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觀賞防疫影片</a:t>
          </a:r>
          <a:endParaRPr lang="zh-TW" alt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100" kern="1200" dirty="0" smtClean="0"/>
            <a:t>照顧自己，愛護家人！</a:t>
          </a:r>
          <a:endParaRPr lang="zh-TW" altLang="en-US" sz="2100" kern="1200" dirty="0"/>
        </a:p>
      </dsp:txBody>
      <dsp:txXfrm>
        <a:off x="4751854" y="3349300"/>
        <a:ext cx="2036102" cy="1357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</a:t>
            </a:r>
            <a:r>
              <a:rPr lang="zh-TW" altLang="en-US" dirty="0"/>
              <a:t>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945" y="2996952"/>
            <a:ext cx="4248110" cy="312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736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360185"/>
              </p:ext>
            </p:extLst>
          </p:nvPr>
        </p:nvGraphicFramePr>
        <p:xfrm>
          <a:off x="45720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236937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2021-12-07T04:00:44Z</dcterms:modified>
</cp:coreProperties>
</file>