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535B8-550C-4942-B717-D61E1D7FFD21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66C90618-9F5B-436B-B388-EF6FEBBD51F2}">
      <dgm:prSet/>
      <dgm:spPr/>
      <dgm:t>
        <a:bodyPr/>
        <a:lstStyle/>
        <a:p>
          <a:pPr rtl="0"/>
          <a:r>
            <a:rPr lang="zh-TW" dirty="0" smtClean="0"/>
            <a:t>防疫大作戰</a:t>
          </a:r>
          <a:endParaRPr lang="zh-TW" dirty="0"/>
        </a:p>
      </dgm:t>
    </dgm:pt>
    <dgm:pt modelId="{EBCD95BC-FC4D-4FA9-BE54-E5F57396F78A}" type="parTrans" cxnId="{C6B96957-DE4D-4943-9503-65A0BCBFF378}">
      <dgm:prSet/>
      <dgm:spPr/>
      <dgm:t>
        <a:bodyPr/>
        <a:lstStyle/>
        <a:p>
          <a:endParaRPr lang="zh-TW" altLang="en-US"/>
        </a:p>
      </dgm:t>
    </dgm:pt>
    <dgm:pt modelId="{042438D7-3178-4DAE-B334-E29EA5F1CF37}" type="sibTrans" cxnId="{C6B96957-DE4D-4943-9503-65A0BCBFF378}">
      <dgm:prSet/>
      <dgm:spPr/>
      <dgm:t>
        <a:bodyPr/>
        <a:lstStyle/>
        <a:p>
          <a:endParaRPr lang="zh-TW" altLang="en-US"/>
        </a:p>
      </dgm:t>
    </dgm:pt>
    <dgm:pt modelId="{CAD003E3-88D0-414A-81E7-CD9B2FEA6A9C}" type="pres">
      <dgm:prSet presAssocID="{73B535B8-550C-4942-B717-D61E1D7FFD21}" presName="cycle" presStyleCnt="0">
        <dgm:presLayoutVars>
          <dgm:dir/>
          <dgm:resizeHandles val="exact"/>
        </dgm:presLayoutVars>
      </dgm:prSet>
      <dgm:spPr/>
    </dgm:pt>
    <dgm:pt modelId="{77E60D4E-C12C-4D0B-BA59-2DEB7E41FA40}" type="pres">
      <dgm:prSet presAssocID="{66C90618-9F5B-436B-B388-EF6FEBBD51F2}" presName="node" presStyleLbl="node1" presStyleIdx="0" presStyleCnt="1">
        <dgm:presLayoutVars>
          <dgm:bulletEnabled val="1"/>
        </dgm:presLayoutVars>
      </dgm:prSet>
      <dgm:spPr/>
    </dgm:pt>
  </dgm:ptLst>
  <dgm:cxnLst>
    <dgm:cxn modelId="{9E6EDA19-5456-4F8C-9A90-728DD6CCC767}" type="presOf" srcId="{66C90618-9F5B-436B-B388-EF6FEBBD51F2}" destId="{77E60D4E-C12C-4D0B-BA59-2DEB7E41FA40}" srcOrd="0" destOrd="0" presId="urn:microsoft.com/office/officeart/2005/8/layout/cycle2"/>
    <dgm:cxn modelId="{451A36FD-E3C9-41D8-B8D2-04A7A59BB038}" type="presOf" srcId="{73B535B8-550C-4942-B717-D61E1D7FFD21}" destId="{CAD003E3-88D0-414A-81E7-CD9B2FEA6A9C}" srcOrd="0" destOrd="0" presId="urn:microsoft.com/office/officeart/2005/8/layout/cycle2"/>
    <dgm:cxn modelId="{C6B96957-DE4D-4943-9503-65A0BCBFF378}" srcId="{73B535B8-550C-4942-B717-D61E1D7FFD21}" destId="{66C90618-9F5B-436B-B388-EF6FEBBD51F2}" srcOrd="0" destOrd="0" parTransId="{EBCD95BC-FC4D-4FA9-BE54-E5F57396F78A}" sibTransId="{042438D7-3178-4DAE-B334-E29EA5F1CF37}"/>
    <dgm:cxn modelId="{4AA28639-7330-404D-94A1-5D310A8817F7}" type="presParOf" srcId="{CAD003E3-88D0-414A-81E7-CD9B2FEA6A9C}" destId="{77E60D4E-C12C-4D0B-BA59-2DEB7E41FA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A7992-48E0-4405-A334-78F9C1CA317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DD6120D2-5E6A-4BCC-80A7-7400421CC05F}">
      <dgm:prSet/>
      <dgm:spPr/>
      <dgm:t>
        <a:bodyPr/>
        <a:lstStyle/>
        <a:p>
          <a:pPr rtl="0"/>
          <a:r>
            <a:rPr lang="zh-TW" dirty="0" smtClean="0"/>
            <a:t>打擊新冠病毒，守護健康你我有責</a:t>
          </a:r>
          <a:endParaRPr lang="zh-TW" dirty="0"/>
        </a:p>
      </dgm:t>
    </dgm:pt>
    <dgm:pt modelId="{9B59B662-DECB-4125-BABA-4F42D6B4C452}" type="parTrans" cxnId="{75768AD4-47E3-4E3F-A91A-E2E86A5C80D5}">
      <dgm:prSet/>
      <dgm:spPr/>
      <dgm:t>
        <a:bodyPr/>
        <a:lstStyle/>
        <a:p>
          <a:endParaRPr lang="zh-TW" altLang="en-US"/>
        </a:p>
      </dgm:t>
    </dgm:pt>
    <dgm:pt modelId="{58D9530C-334D-4AB2-B98E-B3F91FDFF64B}" type="sibTrans" cxnId="{75768AD4-47E3-4E3F-A91A-E2E86A5C80D5}">
      <dgm:prSet/>
      <dgm:spPr/>
      <dgm:t>
        <a:bodyPr/>
        <a:lstStyle/>
        <a:p>
          <a:endParaRPr lang="zh-TW" altLang="en-US"/>
        </a:p>
      </dgm:t>
    </dgm:pt>
    <dgm:pt modelId="{821537A9-0C91-46C9-9032-7F6104BDC4C5}" type="pres">
      <dgm:prSet presAssocID="{EF1A7992-48E0-4405-A334-78F9C1CA317F}" presName="cycle" presStyleCnt="0">
        <dgm:presLayoutVars>
          <dgm:dir/>
          <dgm:resizeHandles val="exact"/>
        </dgm:presLayoutVars>
      </dgm:prSet>
      <dgm:spPr/>
    </dgm:pt>
    <dgm:pt modelId="{03EAEE25-BCB2-4C16-B462-CEE6282C2D10}" type="pres">
      <dgm:prSet presAssocID="{DD6120D2-5E6A-4BCC-80A7-7400421CC05F}" presName="node" presStyleLbl="node1" presStyleIdx="0" presStyleCnt="1">
        <dgm:presLayoutVars>
          <dgm:bulletEnabled val="1"/>
        </dgm:presLayoutVars>
      </dgm:prSet>
      <dgm:spPr/>
    </dgm:pt>
  </dgm:ptLst>
  <dgm:cxnLst>
    <dgm:cxn modelId="{9F2F2CDE-911E-49B2-BCFA-7B3C5B4B4C36}" type="presOf" srcId="{DD6120D2-5E6A-4BCC-80A7-7400421CC05F}" destId="{03EAEE25-BCB2-4C16-B462-CEE6282C2D10}" srcOrd="0" destOrd="0" presId="urn:microsoft.com/office/officeart/2005/8/layout/cycle2"/>
    <dgm:cxn modelId="{D32285FE-34AC-496E-B6E9-428AD7485396}" type="presOf" srcId="{EF1A7992-48E0-4405-A334-78F9C1CA317F}" destId="{821537A9-0C91-46C9-9032-7F6104BDC4C5}" srcOrd="0" destOrd="0" presId="urn:microsoft.com/office/officeart/2005/8/layout/cycle2"/>
    <dgm:cxn modelId="{75768AD4-47E3-4E3F-A91A-E2E86A5C80D5}" srcId="{EF1A7992-48E0-4405-A334-78F9C1CA317F}" destId="{DD6120D2-5E6A-4BCC-80A7-7400421CC05F}" srcOrd="0" destOrd="0" parTransId="{9B59B662-DECB-4125-BABA-4F42D6B4C452}" sibTransId="{58D9530C-334D-4AB2-B98E-B3F91FDFF64B}"/>
    <dgm:cxn modelId="{3F311844-106F-418F-A842-9385E816320A}" type="presParOf" srcId="{821537A9-0C91-46C9-9032-7F6104BDC4C5}" destId="{03EAEE25-BCB2-4C16-B462-CEE6282C2D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A649-3DEB-4B96-BF04-9F73C7E6867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1A27E261-0CF2-481C-BEDD-CA827827C0A7}">
      <dgm:prSet/>
      <dgm:spPr/>
      <dgm:t>
        <a:bodyPr/>
        <a:lstStyle/>
        <a:p>
          <a:pPr rtl="0"/>
          <a:r>
            <a:rPr lang="zh-TW" dirty="0" smtClean="0"/>
            <a:t>雙手肥皂清潔，搓洗</a:t>
          </a:r>
          <a:r>
            <a:rPr lang="en-US" dirty="0" smtClean="0"/>
            <a:t>40~60</a:t>
          </a:r>
          <a:r>
            <a:rPr lang="zh-TW" dirty="0" smtClean="0"/>
            <a:t>秒</a:t>
          </a:r>
          <a:endParaRPr lang="zh-TW" dirty="0"/>
        </a:p>
      </dgm:t>
    </dgm:pt>
    <dgm:pt modelId="{5A013A76-89E7-4CB3-B893-ACAFE2646828}" type="parTrans" cxnId="{896914BE-7BB6-4A70-9594-A35C7238D84E}">
      <dgm:prSet/>
      <dgm:spPr/>
      <dgm:t>
        <a:bodyPr/>
        <a:lstStyle/>
        <a:p>
          <a:endParaRPr lang="zh-TW" altLang="en-US"/>
        </a:p>
      </dgm:t>
    </dgm:pt>
    <dgm:pt modelId="{3912C1C1-1BB0-47EB-AB2F-52853C8DAFAC}" type="sibTrans" cxnId="{896914BE-7BB6-4A70-9594-A35C7238D84E}">
      <dgm:prSet/>
      <dgm:spPr/>
      <dgm:t>
        <a:bodyPr/>
        <a:lstStyle/>
        <a:p>
          <a:endParaRPr lang="zh-TW" altLang="en-US"/>
        </a:p>
      </dgm:t>
    </dgm:pt>
    <dgm:pt modelId="{E4956012-B869-4F94-AC9F-69F51FDBAD6E}">
      <dgm:prSet/>
      <dgm:spPr/>
      <dgm:t>
        <a:bodyPr/>
        <a:lstStyle/>
        <a:p>
          <a:pPr rtl="0"/>
          <a:r>
            <a:rPr lang="zh-TW" dirty="0" smtClean="0"/>
            <a:t>口罩要遮住口鼻、蓋住下巴  </a:t>
          </a:r>
          <a:endParaRPr lang="zh-TW" dirty="0"/>
        </a:p>
      </dgm:t>
    </dgm:pt>
    <dgm:pt modelId="{A51173AE-9F9C-4FF9-B9CA-0E216440BC2D}" type="parTrans" cxnId="{8D9918E0-20CE-4899-BF92-F92EAAF710EE}">
      <dgm:prSet/>
      <dgm:spPr/>
      <dgm:t>
        <a:bodyPr/>
        <a:lstStyle/>
        <a:p>
          <a:endParaRPr lang="zh-TW" altLang="en-US"/>
        </a:p>
      </dgm:t>
    </dgm:pt>
    <dgm:pt modelId="{8878502A-0209-48E8-8407-E3508B2F919B}" type="sibTrans" cxnId="{8D9918E0-20CE-4899-BF92-F92EAAF710EE}">
      <dgm:prSet/>
      <dgm:spPr/>
      <dgm:t>
        <a:bodyPr/>
        <a:lstStyle/>
        <a:p>
          <a:endParaRPr lang="zh-TW" altLang="en-US"/>
        </a:p>
      </dgm:t>
    </dgm:pt>
    <dgm:pt modelId="{0F2D4F99-2EB0-44B6-83E4-A27C5C14995C}">
      <dgm:prSet/>
      <dgm:spPr/>
      <dgm:t>
        <a:bodyPr/>
        <a:lstStyle/>
        <a:p>
          <a:pPr rtl="0"/>
          <a:r>
            <a:rPr lang="zh-TW" dirty="0" smtClean="0"/>
            <a:t>噴</a:t>
          </a:r>
          <a:r>
            <a:rPr lang="en-US" dirty="0" smtClean="0"/>
            <a:t>75%</a:t>
          </a:r>
          <a:r>
            <a:rPr lang="zh-TW" dirty="0" smtClean="0"/>
            <a:t>酒精搓洗雙手</a:t>
          </a:r>
          <a:r>
            <a:rPr lang="en-US" dirty="0" smtClean="0"/>
            <a:t>20-30</a:t>
          </a:r>
          <a:r>
            <a:rPr lang="zh-TW" dirty="0" smtClean="0"/>
            <a:t>秒</a:t>
          </a:r>
          <a:endParaRPr lang="zh-TW" dirty="0"/>
        </a:p>
      </dgm:t>
    </dgm:pt>
    <dgm:pt modelId="{732E8B54-CA26-4081-84A4-CC186F5B7F31}" type="parTrans" cxnId="{6063A7A2-13B8-4D6F-9F0E-6AF5D27A0E31}">
      <dgm:prSet/>
      <dgm:spPr/>
      <dgm:t>
        <a:bodyPr/>
        <a:lstStyle/>
        <a:p>
          <a:endParaRPr lang="zh-TW" altLang="en-US"/>
        </a:p>
      </dgm:t>
    </dgm:pt>
    <dgm:pt modelId="{965772C9-E404-4D5B-B1CF-F6D474DB84FD}" type="sibTrans" cxnId="{6063A7A2-13B8-4D6F-9F0E-6AF5D27A0E31}">
      <dgm:prSet/>
      <dgm:spPr/>
      <dgm:t>
        <a:bodyPr/>
        <a:lstStyle/>
        <a:p>
          <a:endParaRPr lang="zh-TW" altLang="en-US"/>
        </a:p>
      </dgm:t>
    </dgm:pt>
    <dgm:pt modelId="{1F1169AC-E1FE-43A9-85B1-0F5F28033769}">
      <dgm:prSet/>
      <dgm:spPr/>
      <dgm:t>
        <a:bodyPr/>
        <a:lstStyle/>
        <a:p>
          <a:pPr rtl="0"/>
          <a:r>
            <a:rPr lang="zh-TW" dirty="0" smtClean="0"/>
            <a:t>有發燒、呼吸道症狀速就醫</a:t>
          </a:r>
          <a:endParaRPr lang="zh-TW" dirty="0"/>
        </a:p>
      </dgm:t>
    </dgm:pt>
    <dgm:pt modelId="{457B0693-2092-4D89-8140-3EB0187A8F6B}" type="parTrans" cxnId="{442D2D56-07FA-4B16-A8F4-1628DFCBE8F7}">
      <dgm:prSet/>
      <dgm:spPr/>
      <dgm:t>
        <a:bodyPr/>
        <a:lstStyle/>
        <a:p>
          <a:endParaRPr lang="zh-TW" altLang="en-US"/>
        </a:p>
      </dgm:t>
    </dgm:pt>
    <dgm:pt modelId="{6FFD80CA-A583-4E70-B798-FD320C68A3E9}" type="sibTrans" cxnId="{442D2D56-07FA-4B16-A8F4-1628DFCBE8F7}">
      <dgm:prSet/>
      <dgm:spPr/>
      <dgm:t>
        <a:bodyPr/>
        <a:lstStyle/>
        <a:p>
          <a:endParaRPr lang="zh-TW" altLang="en-US"/>
        </a:p>
      </dgm:t>
    </dgm:pt>
    <dgm:pt modelId="{BA0A6C04-B4CF-4922-B3F7-477883E77C39}" type="pres">
      <dgm:prSet presAssocID="{486FA649-3DEB-4B96-BF04-9F73C7E68679}" presName="cycle" presStyleCnt="0">
        <dgm:presLayoutVars>
          <dgm:dir/>
          <dgm:resizeHandles val="exact"/>
        </dgm:presLayoutVars>
      </dgm:prSet>
      <dgm:spPr/>
    </dgm:pt>
    <dgm:pt modelId="{F8D435FD-2347-4E6E-906D-E9AD97A3C867}" type="pres">
      <dgm:prSet presAssocID="{1A27E261-0CF2-481C-BEDD-CA827827C0A7}" presName="node" presStyleLbl="node1" presStyleIdx="0" presStyleCnt="4">
        <dgm:presLayoutVars>
          <dgm:bulletEnabled val="1"/>
        </dgm:presLayoutVars>
      </dgm:prSet>
      <dgm:spPr/>
    </dgm:pt>
    <dgm:pt modelId="{D91B7FCE-8B66-451A-9536-313519F03D3A}" type="pres">
      <dgm:prSet presAssocID="{3912C1C1-1BB0-47EB-AB2F-52853C8DAFAC}" presName="sibTrans" presStyleLbl="sibTrans2D1" presStyleIdx="0" presStyleCnt="4"/>
      <dgm:spPr/>
    </dgm:pt>
    <dgm:pt modelId="{9BBA151E-975D-4C89-90B6-400F7D337854}" type="pres">
      <dgm:prSet presAssocID="{3912C1C1-1BB0-47EB-AB2F-52853C8DAFAC}" presName="connectorText" presStyleLbl="sibTrans2D1" presStyleIdx="0" presStyleCnt="4"/>
      <dgm:spPr/>
    </dgm:pt>
    <dgm:pt modelId="{A4AB236B-029F-4691-B20D-CA1B17CA9A39}" type="pres">
      <dgm:prSet presAssocID="{E4956012-B869-4F94-AC9F-69F51FDBAD6E}" presName="node" presStyleLbl="node1" presStyleIdx="1" presStyleCnt="4">
        <dgm:presLayoutVars>
          <dgm:bulletEnabled val="1"/>
        </dgm:presLayoutVars>
      </dgm:prSet>
      <dgm:spPr/>
    </dgm:pt>
    <dgm:pt modelId="{D88C28F0-D45F-4B20-BBB3-92BDAEE2228D}" type="pres">
      <dgm:prSet presAssocID="{8878502A-0209-48E8-8407-E3508B2F919B}" presName="sibTrans" presStyleLbl="sibTrans2D1" presStyleIdx="1" presStyleCnt="4"/>
      <dgm:spPr/>
    </dgm:pt>
    <dgm:pt modelId="{E1E55F11-A72E-4721-ABEF-BE0DE56320AE}" type="pres">
      <dgm:prSet presAssocID="{8878502A-0209-48E8-8407-E3508B2F919B}" presName="connectorText" presStyleLbl="sibTrans2D1" presStyleIdx="1" presStyleCnt="4"/>
      <dgm:spPr/>
    </dgm:pt>
    <dgm:pt modelId="{D70A1C71-744B-4ADF-A9D6-8029AF5DDDBE}" type="pres">
      <dgm:prSet presAssocID="{0F2D4F99-2EB0-44B6-83E4-A27C5C14995C}" presName="node" presStyleLbl="node1" presStyleIdx="2" presStyleCnt="4">
        <dgm:presLayoutVars>
          <dgm:bulletEnabled val="1"/>
        </dgm:presLayoutVars>
      </dgm:prSet>
      <dgm:spPr/>
    </dgm:pt>
    <dgm:pt modelId="{C2E1D4B4-3EFE-4A54-81AE-37F0C39997ED}" type="pres">
      <dgm:prSet presAssocID="{965772C9-E404-4D5B-B1CF-F6D474DB84FD}" presName="sibTrans" presStyleLbl="sibTrans2D1" presStyleIdx="2" presStyleCnt="4"/>
      <dgm:spPr/>
    </dgm:pt>
    <dgm:pt modelId="{594A6492-17F7-47D9-9D62-C3E3920DDBFC}" type="pres">
      <dgm:prSet presAssocID="{965772C9-E404-4D5B-B1CF-F6D474DB84FD}" presName="connectorText" presStyleLbl="sibTrans2D1" presStyleIdx="2" presStyleCnt="4"/>
      <dgm:spPr/>
    </dgm:pt>
    <dgm:pt modelId="{28613450-A493-4195-BF9C-D6D19F53C2B3}" type="pres">
      <dgm:prSet presAssocID="{1F1169AC-E1FE-43A9-85B1-0F5F28033769}" presName="node" presStyleLbl="node1" presStyleIdx="3" presStyleCnt="4">
        <dgm:presLayoutVars>
          <dgm:bulletEnabled val="1"/>
        </dgm:presLayoutVars>
      </dgm:prSet>
      <dgm:spPr/>
    </dgm:pt>
    <dgm:pt modelId="{C9F93DC9-21BD-4116-834A-BB951DFE9358}" type="pres">
      <dgm:prSet presAssocID="{6FFD80CA-A583-4E70-B798-FD320C68A3E9}" presName="sibTrans" presStyleLbl="sibTrans2D1" presStyleIdx="3" presStyleCnt="4"/>
      <dgm:spPr/>
    </dgm:pt>
    <dgm:pt modelId="{E0953535-7675-4080-A364-D9FC6C0F4001}" type="pres">
      <dgm:prSet presAssocID="{6FFD80CA-A583-4E70-B798-FD320C68A3E9}" presName="connectorText" presStyleLbl="sibTrans2D1" presStyleIdx="3" presStyleCnt="4"/>
      <dgm:spPr/>
    </dgm:pt>
  </dgm:ptLst>
  <dgm:cxnLst>
    <dgm:cxn modelId="{8D9918E0-20CE-4899-BF92-F92EAAF710EE}" srcId="{486FA649-3DEB-4B96-BF04-9F73C7E68679}" destId="{E4956012-B869-4F94-AC9F-69F51FDBAD6E}" srcOrd="1" destOrd="0" parTransId="{A51173AE-9F9C-4FF9-B9CA-0E216440BC2D}" sibTransId="{8878502A-0209-48E8-8407-E3508B2F919B}"/>
    <dgm:cxn modelId="{2B15AE8F-57A9-4D3F-B954-9BD26671767D}" type="presOf" srcId="{1A27E261-0CF2-481C-BEDD-CA827827C0A7}" destId="{F8D435FD-2347-4E6E-906D-E9AD97A3C867}" srcOrd="0" destOrd="0" presId="urn:microsoft.com/office/officeart/2005/8/layout/cycle2"/>
    <dgm:cxn modelId="{F1085A97-DDCD-497A-8E92-39F4D210F72D}" type="presOf" srcId="{8878502A-0209-48E8-8407-E3508B2F919B}" destId="{E1E55F11-A72E-4721-ABEF-BE0DE56320AE}" srcOrd="1" destOrd="0" presId="urn:microsoft.com/office/officeart/2005/8/layout/cycle2"/>
    <dgm:cxn modelId="{AA47DDC3-455B-4B09-AF39-2380358EF8F5}" type="presOf" srcId="{6FFD80CA-A583-4E70-B798-FD320C68A3E9}" destId="{E0953535-7675-4080-A364-D9FC6C0F4001}" srcOrd="1" destOrd="0" presId="urn:microsoft.com/office/officeart/2005/8/layout/cycle2"/>
    <dgm:cxn modelId="{6063A7A2-13B8-4D6F-9F0E-6AF5D27A0E31}" srcId="{486FA649-3DEB-4B96-BF04-9F73C7E68679}" destId="{0F2D4F99-2EB0-44B6-83E4-A27C5C14995C}" srcOrd="2" destOrd="0" parTransId="{732E8B54-CA26-4081-84A4-CC186F5B7F31}" sibTransId="{965772C9-E404-4D5B-B1CF-F6D474DB84FD}"/>
    <dgm:cxn modelId="{19F55D42-622C-44B7-8A65-3AB8A4F5DA18}" type="presOf" srcId="{486FA649-3DEB-4B96-BF04-9F73C7E68679}" destId="{BA0A6C04-B4CF-4922-B3F7-477883E77C39}" srcOrd="0" destOrd="0" presId="urn:microsoft.com/office/officeart/2005/8/layout/cycle2"/>
    <dgm:cxn modelId="{4D926349-60A0-4D9E-8391-BF69A5B021B7}" type="presOf" srcId="{8878502A-0209-48E8-8407-E3508B2F919B}" destId="{D88C28F0-D45F-4B20-BBB3-92BDAEE2228D}" srcOrd="0" destOrd="0" presId="urn:microsoft.com/office/officeart/2005/8/layout/cycle2"/>
    <dgm:cxn modelId="{442D2D56-07FA-4B16-A8F4-1628DFCBE8F7}" srcId="{486FA649-3DEB-4B96-BF04-9F73C7E68679}" destId="{1F1169AC-E1FE-43A9-85B1-0F5F28033769}" srcOrd="3" destOrd="0" parTransId="{457B0693-2092-4D89-8140-3EB0187A8F6B}" sibTransId="{6FFD80CA-A583-4E70-B798-FD320C68A3E9}"/>
    <dgm:cxn modelId="{FBA1B31A-070B-4C43-BECA-AA89FDDA2FAD}" type="presOf" srcId="{3912C1C1-1BB0-47EB-AB2F-52853C8DAFAC}" destId="{D91B7FCE-8B66-451A-9536-313519F03D3A}" srcOrd="0" destOrd="0" presId="urn:microsoft.com/office/officeart/2005/8/layout/cycle2"/>
    <dgm:cxn modelId="{AE352E8F-A40F-4A6A-8C47-1E1AE320532B}" type="presOf" srcId="{0F2D4F99-2EB0-44B6-83E4-A27C5C14995C}" destId="{D70A1C71-744B-4ADF-A9D6-8029AF5DDDBE}" srcOrd="0" destOrd="0" presId="urn:microsoft.com/office/officeart/2005/8/layout/cycle2"/>
    <dgm:cxn modelId="{532DAD58-1208-4511-B489-6949C03AE4E6}" type="presOf" srcId="{1F1169AC-E1FE-43A9-85B1-0F5F28033769}" destId="{28613450-A493-4195-BF9C-D6D19F53C2B3}" srcOrd="0" destOrd="0" presId="urn:microsoft.com/office/officeart/2005/8/layout/cycle2"/>
    <dgm:cxn modelId="{896914BE-7BB6-4A70-9594-A35C7238D84E}" srcId="{486FA649-3DEB-4B96-BF04-9F73C7E68679}" destId="{1A27E261-0CF2-481C-BEDD-CA827827C0A7}" srcOrd="0" destOrd="0" parTransId="{5A013A76-89E7-4CB3-B893-ACAFE2646828}" sibTransId="{3912C1C1-1BB0-47EB-AB2F-52853C8DAFAC}"/>
    <dgm:cxn modelId="{A0A7A7F8-7646-4D80-B704-52B9B49A8CEE}" type="presOf" srcId="{965772C9-E404-4D5B-B1CF-F6D474DB84FD}" destId="{594A6492-17F7-47D9-9D62-C3E3920DDBFC}" srcOrd="1" destOrd="0" presId="urn:microsoft.com/office/officeart/2005/8/layout/cycle2"/>
    <dgm:cxn modelId="{AAB5BB61-0CB7-4272-9B21-8C0D58DE566F}" type="presOf" srcId="{3912C1C1-1BB0-47EB-AB2F-52853C8DAFAC}" destId="{9BBA151E-975D-4C89-90B6-400F7D337854}" srcOrd="1" destOrd="0" presId="urn:microsoft.com/office/officeart/2005/8/layout/cycle2"/>
    <dgm:cxn modelId="{E74A582B-36FF-4EB9-BC8C-B65AEBB7CD74}" type="presOf" srcId="{965772C9-E404-4D5B-B1CF-F6D474DB84FD}" destId="{C2E1D4B4-3EFE-4A54-81AE-37F0C39997ED}" srcOrd="0" destOrd="0" presId="urn:microsoft.com/office/officeart/2005/8/layout/cycle2"/>
    <dgm:cxn modelId="{7717EF2B-759F-4B5C-BA49-EFDBC5EFABF3}" type="presOf" srcId="{6FFD80CA-A583-4E70-B798-FD320C68A3E9}" destId="{C9F93DC9-21BD-4116-834A-BB951DFE9358}" srcOrd="0" destOrd="0" presId="urn:microsoft.com/office/officeart/2005/8/layout/cycle2"/>
    <dgm:cxn modelId="{631A8F1A-7A01-4743-BFCD-A6816811C0B4}" type="presOf" srcId="{E4956012-B869-4F94-AC9F-69F51FDBAD6E}" destId="{A4AB236B-029F-4691-B20D-CA1B17CA9A39}" srcOrd="0" destOrd="0" presId="urn:microsoft.com/office/officeart/2005/8/layout/cycle2"/>
    <dgm:cxn modelId="{009506E9-A658-4AAC-8E1E-F74661D3A6EC}" type="presParOf" srcId="{BA0A6C04-B4CF-4922-B3F7-477883E77C39}" destId="{F8D435FD-2347-4E6E-906D-E9AD97A3C867}" srcOrd="0" destOrd="0" presId="urn:microsoft.com/office/officeart/2005/8/layout/cycle2"/>
    <dgm:cxn modelId="{DB76C6AB-9310-4F46-A1C0-51670158B9C8}" type="presParOf" srcId="{BA0A6C04-B4CF-4922-B3F7-477883E77C39}" destId="{D91B7FCE-8B66-451A-9536-313519F03D3A}" srcOrd="1" destOrd="0" presId="urn:microsoft.com/office/officeart/2005/8/layout/cycle2"/>
    <dgm:cxn modelId="{B1BDF630-225C-4D23-90F6-F99A981CFC56}" type="presParOf" srcId="{D91B7FCE-8B66-451A-9536-313519F03D3A}" destId="{9BBA151E-975D-4C89-90B6-400F7D337854}" srcOrd="0" destOrd="0" presId="urn:microsoft.com/office/officeart/2005/8/layout/cycle2"/>
    <dgm:cxn modelId="{52EC8033-FA5D-45F3-8F02-A4006EE22C42}" type="presParOf" srcId="{BA0A6C04-B4CF-4922-B3F7-477883E77C39}" destId="{A4AB236B-029F-4691-B20D-CA1B17CA9A39}" srcOrd="2" destOrd="0" presId="urn:microsoft.com/office/officeart/2005/8/layout/cycle2"/>
    <dgm:cxn modelId="{A05BD5D8-50DF-44E8-AD8F-B27CCBB6C35A}" type="presParOf" srcId="{BA0A6C04-B4CF-4922-B3F7-477883E77C39}" destId="{D88C28F0-D45F-4B20-BBB3-92BDAEE2228D}" srcOrd="3" destOrd="0" presId="urn:microsoft.com/office/officeart/2005/8/layout/cycle2"/>
    <dgm:cxn modelId="{66D8BA7E-9994-48F2-B461-F6C0E3C00F71}" type="presParOf" srcId="{D88C28F0-D45F-4B20-BBB3-92BDAEE2228D}" destId="{E1E55F11-A72E-4721-ABEF-BE0DE56320AE}" srcOrd="0" destOrd="0" presId="urn:microsoft.com/office/officeart/2005/8/layout/cycle2"/>
    <dgm:cxn modelId="{2B1EEE5C-9E5B-4D6D-98C3-4F0AC584D92F}" type="presParOf" srcId="{BA0A6C04-B4CF-4922-B3F7-477883E77C39}" destId="{D70A1C71-744B-4ADF-A9D6-8029AF5DDDBE}" srcOrd="4" destOrd="0" presId="urn:microsoft.com/office/officeart/2005/8/layout/cycle2"/>
    <dgm:cxn modelId="{AB0246AF-051C-4D6A-8AA7-17B5BC9892A4}" type="presParOf" srcId="{BA0A6C04-B4CF-4922-B3F7-477883E77C39}" destId="{C2E1D4B4-3EFE-4A54-81AE-37F0C39997ED}" srcOrd="5" destOrd="0" presId="urn:microsoft.com/office/officeart/2005/8/layout/cycle2"/>
    <dgm:cxn modelId="{C15C6857-D0FE-4C07-ACD9-B36E75662595}" type="presParOf" srcId="{C2E1D4B4-3EFE-4A54-81AE-37F0C39997ED}" destId="{594A6492-17F7-47D9-9D62-C3E3920DDBFC}" srcOrd="0" destOrd="0" presId="urn:microsoft.com/office/officeart/2005/8/layout/cycle2"/>
    <dgm:cxn modelId="{1CA80A27-2268-46C0-8F01-BFAB8FECFA27}" type="presParOf" srcId="{BA0A6C04-B4CF-4922-B3F7-477883E77C39}" destId="{28613450-A493-4195-BF9C-D6D19F53C2B3}" srcOrd="6" destOrd="0" presId="urn:microsoft.com/office/officeart/2005/8/layout/cycle2"/>
    <dgm:cxn modelId="{AE2A4ADB-5802-4A34-84DB-F901D76D80ED}" type="presParOf" srcId="{BA0A6C04-B4CF-4922-B3F7-477883E77C39}" destId="{C9F93DC9-21BD-4116-834A-BB951DFE9358}" srcOrd="7" destOrd="0" presId="urn:microsoft.com/office/officeart/2005/8/layout/cycle2"/>
    <dgm:cxn modelId="{BD556E78-D2D7-47EE-BD89-51F9986612AF}" type="presParOf" srcId="{C9F93DC9-21BD-4116-834A-BB951DFE9358}" destId="{E0953535-7675-4080-A364-D9FC6C0F40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AFA6F-B976-4DC0-A4F3-C0E5A2C4D2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2A72EA2D-8E5A-40ED-9B52-AE3739B451E9}">
      <dgm:prSet/>
      <dgm:spPr/>
      <dgm:t>
        <a:bodyPr/>
        <a:lstStyle/>
        <a:p>
          <a:pPr rtl="0"/>
          <a:r>
            <a:rPr lang="zh-TW" dirty="0" smtClean="0"/>
            <a:t>室外至少</a:t>
          </a:r>
          <a:r>
            <a:rPr lang="en-US" dirty="0" smtClean="0"/>
            <a:t>1</a:t>
          </a:r>
          <a:r>
            <a:rPr lang="zh-TW" dirty="0" smtClean="0"/>
            <a:t>公尺</a:t>
          </a:r>
          <a:endParaRPr lang="zh-TW" dirty="0"/>
        </a:p>
      </dgm:t>
    </dgm:pt>
    <dgm:pt modelId="{48D5802A-27A7-4A9F-A304-F7E93E6988B2}" type="parTrans" cxnId="{AD43D347-A33B-45F6-A3FD-C9BFC840578F}">
      <dgm:prSet/>
      <dgm:spPr/>
      <dgm:t>
        <a:bodyPr/>
        <a:lstStyle/>
        <a:p>
          <a:endParaRPr lang="zh-TW" altLang="en-US"/>
        </a:p>
      </dgm:t>
    </dgm:pt>
    <dgm:pt modelId="{C6381E1E-1D41-46D1-BD25-1640A782337D}" type="sibTrans" cxnId="{AD43D347-A33B-45F6-A3FD-C9BFC840578F}">
      <dgm:prSet/>
      <dgm:spPr/>
      <dgm:t>
        <a:bodyPr/>
        <a:lstStyle/>
        <a:p>
          <a:endParaRPr lang="zh-TW" altLang="en-US"/>
        </a:p>
      </dgm:t>
    </dgm:pt>
    <dgm:pt modelId="{5CFCDAEF-8FE8-4E34-A592-829A3FD9B828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047999C3-9FF5-4467-94A9-04FE6B504893}" type="parTrans" cxnId="{069032D9-05A4-4019-BF8E-1D010DBECED8}">
      <dgm:prSet/>
      <dgm:spPr/>
      <dgm:t>
        <a:bodyPr/>
        <a:lstStyle/>
        <a:p>
          <a:endParaRPr lang="zh-TW" altLang="en-US"/>
        </a:p>
      </dgm:t>
    </dgm:pt>
    <dgm:pt modelId="{18FA2BB6-3AFA-488C-B6AD-61A6DDD34D2E}" type="sibTrans" cxnId="{069032D9-05A4-4019-BF8E-1D010DBECED8}">
      <dgm:prSet/>
      <dgm:spPr/>
      <dgm:t>
        <a:bodyPr/>
        <a:lstStyle/>
        <a:p>
          <a:endParaRPr lang="zh-TW" altLang="en-US"/>
        </a:p>
      </dgm:t>
    </dgm:pt>
    <dgm:pt modelId="{130F6325-52D0-43D6-B857-0E57B89ABAD9}">
      <dgm:prSet/>
      <dgm:spPr/>
      <dgm:t>
        <a:bodyPr/>
        <a:lstStyle/>
        <a:p>
          <a:pPr rtl="0"/>
          <a:r>
            <a:rPr lang="zh-TW" dirty="0" smtClean="0"/>
            <a:t>室內至少</a:t>
          </a:r>
          <a:r>
            <a:rPr lang="en-US" dirty="0" smtClean="0"/>
            <a:t>1.5</a:t>
          </a:r>
          <a:r>
            <a:rPr lang="zh-TW" dirty="0" smtClean="0"/>
            <a:t>公尺</a:t>
          </a:r>
          <a:endParaRPr lang="zh-TW" dirty="0"/>
        </a:p>
      </dgm:t>
    </dgm:pt>
    <dgm:pt modelId="{C4F9FF8C-6D57-4C74-AD92-70AD3CCAD108}" type="parTrans" cxnId="{5B04F0D8-E440-47D0-B9A3-7D18BAD5DFE9}">
      <dgm:prSet/>
      <dgm:spPr/>
      <dgm:t>
        <a:bodyPr/>
        <a:lstStyle/>
        <a:p>
          <a:endParaRPr lang="zh-TW" altLang="en-US"/>
        </a:p>
      </dgm:t>
    </dgm:pt>
    <dgm:pt modelId="{F9809952-C95E-448D-B337-6DFF0ACC38E6}" type="sibTrans" cxnId="{5B04F0D8-E440-47D0-B9A3-7D18BAD5DFE9}">
      <dgm:prSet/>
      <dgm:spPr/>
      <dgm:t>
        <a:bodyPr/>
        <a:lstStyle/>
        <a:p>
          <a:endParaRPr lang="zh-TW" altLang="en-US"/>
        </a:p>
      </dgm:t>
    </dgm:pt>
    <dgm:pt modelId="{30FC0C37-9D63-4F64-8EDE-9DC414DF31A8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07947CD0-06B2-4782-8077-E8ADF4310649}" type="parTrans" cxnId="{6467D924-6601-4557-84FE-2406208E63D0}">
      <dgm:prSet/>
      <dgm:spPr/>
      <dgm:t>
        <a:bodyPr/>
        <a:lstStyle/>
        <a:p>
          <a:endParaRPr lang="zh-TW" altLang="en-US"/>
        </a:p>
      </dgm:t>
    </dgm:pt>
    <dgm:pt modelId="{BEE6D3D7-F692-4359-AC4F-374929CE1700}" type="sibTrans" cxnId="{6467D924-6601-4557-84FE-2406208E63D0}">
      <dgm:prSet/>
      <dgm:spPr/>
      <dgm:t>
        <a:bodyPr/>
        <a:lstStyle/>
        <a:p>
          <a:endParaRPr lang="zh-TW" altLang="en-US"/>
        </a:p>
      </dgm:t>
    </dgm:pt>
    <dgm:pt modelId="{7BFDB45C-3A88-4581-94EC-1E6F3D66FB01}" type="pres">
      <dgm:prSet presAssocID="{FC8AFA6F-B976-4DC0-A4F3-C0E5A2C4D228}" presName="cycle" presStyleCnt="0">
        <dgm:presLayoutVars>
          <dgm:dir/>
          <dgm:resizeHandles val="exact"/>
        </dgm:presLayoutVars>
      </dgm:prSet>
      <dgm:spPr/>
    </dgm:pt>
    <dgm:pt modelId="{0AA97BFA-3B43-4B27-AD80-3AC73DB20085}" type="pres">
      <dgm:prSet presAssocID="{2A72EA2D-8E5A-40ED-9B52-AE3739B451E9}" presName="node" presStyleLbl="node1" presStyleIdx="0" presStyleCnt="4">
        <dgm:presLayoutVars>
          <dgm:bulletEnabled val="1"/>
        </dgm:presLayoutVars>
      </dgm:prSet>
      <dgm:spPr/>
    </dgm:pt>
    <dgm:pt modelId="{0203AC3E-4DD9-4D2F-BCC3-3D6E70BB957A}" type="pres">
      <dgm:prSet presAssocID="{C6381E1E-1D41-46D1-BD25-1640A782337D}" presName="sibTrans" presStyleLbl="sibTrans2D1" presStyleIdx="0" presStyleCnt="4"/>
      <dgm:spPr/>
    </dgm:pt>
    <dgm:pt modelId="{F342B4F2-B8B6-4AD7-B766-6C6DAF7B7B3D}" type="pres">
      <dgm:prSet presAssocID="{C6381E1E-1D41-46D1-BD25-1640A782337D}" presName="connectorText" presStyleLbl="sibTrans2D1" presStyleIdx="0" presStyleCnt="4"/>
      <dgm:spPr/>
    </dgm:pt>
    <dgm:pt modelId="{92F3ACC8-DA5E-48E3-885B-694E2E8D45E3}" type="pres">
      <dgm:prSet presAssocID="{5CFCDAEF-8FE8-4E34-A592-829A3FD9B828}" presName="node" presStyleLbl="node1" presStyleIdx="1" presStyleCnt="4">
        <dgm:presLayoutVars>
          <dgm:bulletEnabled val="1"/>
        </dgm:presLayoutVars>
      </dgm:prSet>
      <dgm:spPr/>
    </dgm:pt>
    <dgm:pt modelId="{5D2CD1A9-9DFC-4D99-BC1E-6DDEE7DC922E}" type="pres">
      <dgm:prSet presAssocID="{18FA2BB6-3AFA-488C-B6AD-61A6DDD34D2E}" presName="sibTrans" presStyleLbl="sibTrans2D1" presStyleIdx="1" presStyleCnt="4"/>
      <dgm:spPr/>
    </dgm:pt>
    <dgm:pt modelId="{97C61BFC-88DE-4D25-8366-80C3BA210AB0}" type="pres">
      <dgm:prSet presAssocID="{18FA2BB6-3AFA-488C-B6AD-61A6DDD34D2E}" presName="connectorText" presStyleLbl="sibTrans2D1" presStyleIdx="1" presStyleCnt="4"/>
      <dgm:spPr/>
    </dgm:pt>
    <dgm:pt modelId="{E0E65FE4-C4D1-468F-91A9-8F7E5502745D}" type="pres">
      <dgm:prSet presAssocID="{130F6325-52D0-43D6-B857-0E57B89ABAD9}" presName="node" presStyleLbl="node1" presStyleIdx="2" presStyleCnt="4">
        <dgm:presLayoutVars>
          <dgm:bulletEnabled val="1"/>
        </dgm:presLayoutVars>
      </dgm:prSet>
      <dgm:spPr/>
    </dgm:pt>
    <dgm:pt modelId="{112F693D-C4FD-47ED-8074-B084F7B14846}" type="pres">
      <dgm:prSet presAssocID="{F9809952-C95E-448D-B337-6DFF0ACC38E6}" presName="sibTrans" presStyleLbl="sibTrans2D1" presStyleIdx="2" presStyleCnt="4"/>
      <dgm:spPr/>
    </dgm:pt>
    <dgm:pt modelId="{09D5A064-D3F0-41C3-B9B9-34C96FEE8A9C}" type="pres">
      <dgm:prSet presAssocID="{F9809952-C95E-448D-B337-6DFF0ACC38E6}" presName="connectorText" presStyleLbl="sibTrans2D1" presStyleIdx="2" presStyleCnt="4"/>
      <dgm:spPr/>
    </dgm:pt>
    <dgm:pt modelId="{6DF10A0C-C18E-42E9-805A-6420F68FD909}" type="pres">
      <dgm:prSet presAssocID="{30FC0C37-9D63-4F64-8EDE-9DC414DF31A8}" presName="node" presStyleLbl="node1" presStyleIdx="3" presStyleCnt="4">
        <dgm:presLayoutVars>
          <dgm:bulletEnabled val="1"/>
        </dgm:presLayoutVars>
      </dgm:prSet>
      <dgm:spPr/>
    </dgm:pt>
    <dgm:pt modelId="{BC807658-EAD5-43D1-AB05-4BA5924B0946}" type="pres">
      <dgm:prSet presAssocID="{BEE6D3D7-F692-4359-AC4F-374929CE1700}" presName="sibTrans" presStyleLbl="sibTrans2D1" presStyleIdx="3" presStyleCnt="4"/>
      <dgm:spPr/>
    </dgm:pt>
    <dgm:pt modelId="{3116196D-1AC7-418D-8E97-E7E3FF6DAC6C}" type="pres">
      <dgm:prSet presAssocID="{BEE6D3D7-F692-4359-AC4F-374929CE1700}" presName="connectorText" presStyleLbl="sibTrans2D1" presStyleIdx="3" presStyleCnt="4"/>
      <dgm:spPr/>
    </dgm:pt>
  </dgm:ptLst>
  <dgm:cxnLst>
    <dgm:cxn modelId="{069032D9-05A4-4019-BF8E-1D010DBECED8}" srcId="{FC8AFA6F-B976-4DC0-A4F3-C0E5A2C4D228}" destId="{5CFCDAEF-8FE8-4E34-A592-829A3FD9B828}" srcOrd="1" destOrd="0" parTransId="{047999C3-9FF5-4467-94A9-04FE6B504893}" sibTransId="{18FA2BB6-3AFA-488C-B6AD-61A6DDD34D2E}"/>
    <dgm:cxn modelId="{A88D8D4B-87C0-4352-92C4-70935D53F51C}" type="presOf" srcId="{BEE6D3D7-F692-4359-AC4F-374929CE1700}" destId="{3116196D-1AC7-418D-8E97-E7E3FF6DAC6C}" srcOrd="1" destOrd="0" presId="urn:microsoft.com/office/officeart/2005/8/layout/cycle2"/>
    <dgm:cxn modelId="{63B29D8C-6116-43AC-89AF-EE6D2B5AE264}" type="presOf" srcId="{18FA2BB6-3AFA-488C-B6AD-61A6DDD34D2E}" destId="{97C61BFC-88DE-4D25-8366-80C3BA210AB0}" srcOrd="1" destOrd="0" presId="urn:microsoft.com/office/officeart/2005/8/layout/cycle2"/>
    <dgm:cxn modelId="{76C61F30-C176-4038-B9EB-59BFF2A18A03}" type="presOf" srcId="{18FA2BB6-3AFA-488C-B6AD-61A6DDD34D2E}" destId="{5D2CD1A9-9DFC-4D99-BC1E-6DDEE7DC922E}" srcOrd="0" destOrd="0" presId="urn:microsoft.com/office/officeart/2005/8/layout/cycle2"/>
    <dgm:cxn modelId="{7AE43C16-BAAC-46FD-BAC0-EC07F43B2BC0}" type="presOf" srcId="{FC8AFA6F-B976-4DC0-A4F3-C0E5A2C4D228}" destId="{7BFDB45C-3A88-4581-94EC-1E6F3D66FB01}" srcOrd="0" destOrd="0" presId="urn:microsoft.com/office/officeart/2005/8/layout/cycle2"/>
    <dgm:cxn modelId="{5B04F0D8-E440-47D0-B9A3-7D18BAD5DFE9}" srcId="{FC8AFA6F-B976-4DC0-A4F3-C0E5A2C4D228}" destId="{130F6325-52D0-43D6-B857-0E57B89ABAD9}" srcOrd="2" destOrd="0" parTransId="{C4F9FF8C-6D57-4C74-AD92-70AD3CCAD108}" sibTransId="{F9809952-C95E-448D-B337-6DFF0ACC38E6}"/>
    <dgm:cxn modelId="{C4970BE5-F5ED-4CD6-B9A0-C6C4CA0D7844}" type="presOf" srcId="{F9809952-C95E-448D-B337-6DFF0ACC38E6}" destId="{09D5A064-D3F0-41C3-B9B9-34C96FEE8A9C}" srcOrd="1" destOrd="0" presId="urn:microsoft.com/office/officeart/2005/8/layout/cycle2"/>
    <dgm:cxn modelId="{5822A4B7-997A-44D9-8D36-65E5D6B3B04B}" type="presOf" srcId="{C6381E1E-1D41-46D1-BD25-1640A782337D}" destId="{F342B4F2-B8B6-4AD7-B766-6C6DAF7B7B3D}" srcOrd="1" destOrd="0" presId="urn:microsoft.com/office/officeart/2005/8/layout/cycle2"/>
    <dgm:cxn modelId="{2157714C-5E8A-46B4-9FA3-2AA34CCF117D}" type="presOf" srcId="{30FC0C37-9D63-4F64-8EDE-9DC414DF31A8}" destId="{6DF10A0C-C18E-42E9-805A-6420F68FD909}" srcOrd="0" destOrd="0" presId="urn:microsoft.com/office/officeart/2005/8/layout/cycle2"/>
    <dgm:cxn modelId="{82E094FA-237C-4CE9-BFCA-018B13CDFD16}" type="presOf" srcId="{5CFCDAEF-8FE8-4E34-A592-829A3FD9B828}" destId="{92F3ACC8-DA5E-48E3-885B-694E2E8D45E3}" srcOrd="0" destOrd="0" presId="urn:microsoft.com/office/officeart/2005/8/layout/cycle2"/>
    <dgm:cxn modelId="{9788855F-9248-481D-9DE6-CCC5A38600C7}" type="presOf" srcId="{C6381E1E-1D41-46D1-BD25-1640A782337D}" destId="{0203AC3E-4DD9-4D2F-BCC3-3D6E70BB957A}" srcOrd="0" destOrd="0" presId="urn:microsoft.com/office/officeart/2005/8/layout/cycle2"/>
    <dgm:cxn modelId="{93AC287A-3DC5-435E-966F-4626B2C97EDB}" type="presOf" srcId="{2A72EA2D-8E5A-40ED-9B52-AE3739B451E9}" destId="{0AA97BFA-3B43-4B27-AD80-3AC73DB20085}" srcOrd="0" destOrd="0" presId="urn:microsoft.com/office/officeart/2005/8/layout/cycle2"/>
    <dgm:cxn modelId="{7693A295-5B81-419E-8516-E0F7079147CD}" type="presOf" srcId="{BEE6D3D7-F692-4359-AC4F-374929CE1700}" destId="{BC807658-EAD5-43D1-AB05-4BA5924B0946}" srcOrd="0" destOrd="0" presId="urn:microsoft.com/office/officeart/2005/8/layout/cycle2"/>
    <dgm:cxn modelId="{6467D924-6601-4557-84FE-2406208E63D0}" srcId="{FC8AFA6F-B976-4DC0-A4F3-C0E5A2C4D228}" destId="{30FC0C37-9D63-4F64-8EDE-9DC414DF31A8}" srcOrd="3" destOrd="0" parTransId="{07947CD0-06B2-4782-8077-E8ADF4310649}" sibTransId="{BEE6D3D7-F692-4359-AC4F-374929CE1700}"/>
    <dgm:cxn modelId="{AD43D347-A33B-45F6-A3FD-C9BFC840578F}" srcId="{FC8AFA6F-B976-4DC0-A4F3-C0E5A2C4D228}" destId="{2A72EA2D-8E5A-40ED-9B52-AE3739B451E9}" srcOrd="0" destOrd="0" parTransId="{48D5802A-27A7-4A9F-A304-F7E93E6988B2}" sibTransId="{C6381E1E-1D41-46D1-BD25-1640A782337D}"/>
    <dgm:cxn modelId="{F1EA1886-A649-445B-B6B5-782864D6B6D9}" type="presOf" srcId="{F9809952-C95E-448D-B337-6DFF0ACC38E6}" destId="{112F693D-C4FD-47ED-8074-B084F7B14846}" srcOrd="0" destOrd="0" presId="urn:microsoft.com/office/officeart/2005/8/layout/cycle2"/>
    <dgm:cxn modelId="{772CB695-D118-4E51-823E-390BD1B968CE}" type="presOf" srcId="{130F6325-52D0-43D6-B857-0E57B89ABAD9}" destId="{E0E65FE4-C4D1-468F-91A9-8F7E5502745D}" srcOrd="0" destOrd="0" presId="urn:microsoft.com/office/officeart/2005/8/layout/cycle2"/>
    <dgm:cxn modelId="{73FA8303-E0D9-440A-8444-7FEE1F4E8795}" type="presParOf" srcId="{7BFDB45C-3A88-4581-94EC-1E6F3D66FB01}" destId="{0AA97BFA-3B43-4B27-AD80-3AC73DB20085}" srcOrd="0" destOrd="0" presId="urn:microsoft.com/office/officeart/2005/8/layout/cycle2"/>
    <dgm:cxn modelId="{9CF2BE9B-78F1-4C8E-B992-0CDB8120294C}" type="presParOf" srcId="{7BFDB45C-3A88-4581-94EC-1E6F3D66FB01}" destId="{0203AC3E-4DD9-4D2F-BCC3-3D6E70BB957A}" srcOrd="1" destOrd="0" presId="urn:microsoft.com/office/officeart/2005/8/layout/cycle2"/>
    <dgm:cxn modelId="{34553930-0750-4535-B551-CD5D2C573358}" type="presParOf" srcId="{0203AC3E-4DD9-4D2F-BCC3-3D6E70BB957A}" destId="{F342B4F2-B8B6-4AD7-B766-6C6DAF7B7B3D}" srcOrd="0" destOrd="0" presId="urn:microsoft.com/office/officeart/2005/8/layout/cycle2"/>
    <dgm:cxn modelId="{0F27F654-E58A-4E78-979C-C8A4952054F8}" type="presParOf" srcId="{7BFDB45C-3A88-4581-94EC-1E6F3D66FB01}" destId="{92F3ACC8-DA5E-48E3-885B-694E2E8D45E3}" srcOrd="2" destOrd="0" presId="urn:microsoft.com/office/officeart/2005/8/layout/cycle2"/>
    <dgm:cxn modelId="{BC255D09-C662-4DC6-9125-79224B5A7E44}" type="presParOf" srcId="{7BFDB45C-3A88-4581-94EC-1E6F3D66FB01}" destId="{5D2CD1A9-9DFC-4D99-BC1E-6DDEE7DC922E}" srcOrd="3" destOrd="0" presId="urn:microsoft.com/office/officeart/2005/8/layout/cycle2"/>
    <dgm:cxn modelId="{896FA95A-AC61-465E-8494-F54039B03CD0}" type="presParOf" srcId="{5D2CD1A9-9DFC-4D99-BC1E-6DDEE7DC922E}" destId="{97C61BFC-88DE-4D25-8366-80C3BA210AB0}" srcOrd="0" destOrd="0" presId="urn:microsoft.com/office/officeart/2005/8/layout/cycle2"/>
    <dgm:cxn modelId="{FE02BC32-3BC9-463C-9DF5-299D36517F1F}" type="presParOf" srcId="{7BFDB45C-3A88-4581-94EC-1E6F3D66FB01}" destId="{E0E65FE4-C4D1-468F-91A9-8F7E5502745D}" srcOrd="4" destOrd="0" presId="urn:microsoft.com/office/officeart/2005/8/layout/cycle2"/>
    <dgm:cxn modelId="{928D7630-A13D-4616-830B-60C6673CDB85}" type="presParOf" srcId="{7BFDB45C-3A88-4581-94EC-1E6F3D66FB01}" destId="{112F693D-C4FD-47ED-8074-B084F7B14846}" srcOrd="5" destOrd="0" presId="urn:microsoft.com/office/officeart/2005/8/layout/cycle2"/>
    <dgm:cxn modelId="{743B32CB-E853-4A52-81A8-B2D6229BDF6F}" type="presParOf" srcId="{112F693D-C4FD-47ED-8074-B084F7B14846}" destId="{09D5A064-D3F0-41C3-B9B9-34C96FEE8A9C}" srcOrd="0" destOrd="0" presId="urn:microsoft.com/office/officeart/2005/8/layout/cycle2"/>
    <dgm:cxn modelId="{93CAC0AE-5EDA-4A48-874C-528DBE78C039}" type="presParOf" srcId="{7BFDB45C-3A88-4581-94EC-1E6F3D66FB01}" destId="{6DF10A0C-C18E-42E9-805A-6420F68FD909}" srcOrd="6" destOrd="0" presId="urn:microsoft.com/office/officeart/2005/8/layout/cycle2"/>
    <dgm:cxn modelId="{ABC101AD-62CC-4C1C-9369-371C0458B923}" type="presParOf" srcId="{7BFDB45C-3A88-4581-94EC-1E6F3D66FB01}" destId="{BC807658-EAD5-43D1-AB05-4BA5924B0946}" srcOrd="7" destOrd="0" presId="urn:microsoft.com/office/officeart/2005/8/layout/cycle2"/>
    <dgm:cxn modelId="{03D9A4A5-F942-4AAF-AD6F-785CD33FEB4C}" type="presParOf" srcId="{BC807658-EAD5-43D1-AB05-4BA5924B0946}" destId="{3116196D-1AC7-418D-8E97-E7E3FF6DAC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77F2B-1DE6-4999-A1F9-B2A4783492D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DF024686-142C-4AC3-851F-B3440350D8F4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</dgm:pt>
    <dgm:pt modelId="{F5018968-E13C-497A-B413-DBA0422821BA}" type="parTrans" cxnId="{4B1C4D00-D1D2-4E73-B615-91C344FFB93D}">
      <dgm:prSet/>
      <dgm:spPr/>
      <dgm:t>
        <a:bodyPr/>
        <a:lstStyle/>
        <a:p>
          <a:endParaRPr lang="zh-TW" altLang="en-US"/>
        </a:p>
      </dgm:t>
    </dgm:pt>
    <dgm:pt modelId="{FF230050-50C7-4DF9-8CDB-A25668377CAC}" type="sibTrans" cxnId="{4B1C4D00-D1D2-4E73-B615-91C344FFB93D}">
      <dgm:prSet/>
      <dgm:spPr/>
      <dgm:t>
        <a:bodyPr/>
        <a:lstStyle/>
        <a:p>
          <a:endParaRPr lang="zh-TW" altLang="en-US"/>
        </a:p>
      </dgm:t>
    </dgm:pt>
    <dgm:pt modelId="{BD235FDB-6BCF-4D7E-912C-81232919EFE6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8A3A3FDD-DBAA-45B1-9E94-2A9781DB2557}" type="parTrans" cxnId="{54D05D63-7889-4D6D-8297-9D5845C2029C}">
      <dgm:prSet/>
      <dgm:spPr/>
      <dgm:t>
        <a:bodyPr/>
        <a:lstStyle/>
        <a:p>
          <a:endParaRPr lang="zh-TW" altLang="en-US"/>
        </a:p>
      </dgm:t>
    </dgm:pt>
    <dgm:pt modelId="{E53241CE-C17C-4B47-AC47-CDF3A19C954D}" type="sibTrans" cxnId="{54D05D63-7889-4D6D-8297-9D5845C2029C}">
      <dgm:prSet/>
      <dgm:spPr/>
      <dgm:t>
        <a:bodyPr/>
        <a:lstStyle/>
        <a:p>
          <a:endParaRPr lang="zh-TW" altLang="en-US"/>
        </a:p>
      </dgm:t>
    </dgm:pt>
    <dgm:pt modelId="{0233DF20-3306-401A-8C58-D010081C78C1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604877E3-0747-4C71-8837-CAE9C06BCDB5}" type="parTrans" cxnId="{BD71DD88-229B-488F-8468-BB8CDDF9C5AD}">
      <dgm:prSet/>
      <dgm:spPr/>
      <dgm:t>
        <a:bodyPr/>
        <a:lstStyle/>
        <a:p>
          <a:endParaRPr lang="zh-TW" altLang="en-US"/>
        </a:p>
      </dgm:t>
    </dgm:pt>
    <dgm:pt modelId="{6ED06DE1-C7D8-4DF4-941B-6516F35D9E8D}" type="sibTrans" cxnId="{BD71DD88-229B-488F-8468-BB8CDDF9C5AD}">
      <dgm:prSet/>
      <dgm:spPr/>
      <dgm:t>
        <a:bodyPr/>
        <a:lstStyle/>
        <a:p>
          <a:endParaRPr lang="zh-TW" altLang="en-US"/>
        </a:p>
      </dgm:t>
    </dgm:pt>
    <dgm:pt modelId="{650CC844-8936-4870-98AE-A273473F4D61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E68E8DFD-5127-4ED6-9EDE-336F33EE78CB}" type="parTrans" cxnId="{AA58506A-82D5-45B4-B8A6-E7C936FF83B8}">
      <dgm:prSet/>
      <dgm:spPr/>
      <dgm:t>
        <a:bodyPr/>
        <a:lstStyle/>
        <a:p>
          <a:endParaRPr lang="zh-TW" altLang="en-US"/>
        </a:p>
      </dgm:t>
    </dgm:pt>
    <dgm:pt modelId="{F5EF6731-BD22-4DB5-B74E-51EC8037F085}" type="sibTrans" cxnId="{AA58506A-82D5-45B4-B8A6-E7C936FF83B8}">
      <dgm:prSet/>
      <dgm:spPr/>
      <dgm:t>
        <a:bodyPr/>
        <a:lstStyle/>
        <a:p>
          <a:endParaRPr lang="zh-TW" altLang="en-US"/>
        </a:p>
      </dgm:t>
    </dgm:pt>
    <dgm:pt modelId="{116543A9-9401-4D99-8B6B-600F019BC2A5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4288ADFD-81E4-4E14-AE0E-3623EE5EA878}" type="parTrans" cxnId="{362AB294-F4EE-4DA6-82E4-1A33A16CD90E}">
      <dgm:prSet/>
      <dgm:spPr/>
      <dgm:t>
        <a:bodyPr/>
        <a:lstStyle/>
        <a:p>
          <a:endParaRPr lang="zh-TW" altLang="en-US"/>
        </a:p>
      </dgm:t>
    </dgm:pt>
    <dgm:pt modelId="{900D2339-9E4F-42CF-84BB-6951F2627648}" type="sibTrans" cxnId="{362AB294-F4EE-4DA6-82E4-1A33A16CD90E}">
      <dgm:prSet/>
      <dgm:spPr/>
      <dgm:t>
        <a:bodyPr/>
        <a:lstStyle/>
        <a:p>
          <a:endParaRPr lang="zh-TW" altLang="en-US"/>
        </a:p>
      </dgm:t>
    </dgm:pt>
    <dgm:pt modelId="{ED47D39E-DE1B-428D-B33C-DE44938853A1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107B783A-7D45-41C1-A9AE-7A3E9EFFABBB}" type="parTrans" cxnId="{6D5CD56F-10C6-45CE-AD47-37E2722E4025}">
      <dgm:prSet/>
      <dgm:spPr/>
      <dgm:t>
        <a:bodyPr/>
        <a:lstStyle/>
        <a:p>
          <a:endParaRPr lang="zh-TW" altLang="en-US"/>
        </a:p>
      </dgm:t>
    </dgm:pt>
    <dgm:pt modelId="{502955CD-B796-492C-817D-9FAF7EB43587}" type="sibTrans" cxnId="{6D5CD56F-10C6-45CE-AD47-37E2722E4025}">
      <dgm:prSet/>
      <dgm:spPr/>
      <dgm:t>
        <a:bodyPr/>
        <a:lstStyle/>
        <a:p>
          <a:endParaRPr lang="zh-TW" altLang="en-US"/>
        </a:p>
      </dgm:t>
    </dgm:pt>
    <dgm:pt modelId="{1FE9CCAC-F0D0-4216-94BA-61B80D8CA9B8}" type="pres">
      <dgm:prSet presAssocID="{23877F2B-1DE6-4999-A1F9-B2A4783492D5}" presName="cycle" presStyleCnt="0">
        <dgm:presLayoutVars>
          <dgm:dir/>
          <dgm:resizeHandles val="exact"/>
        </dgm:presLayoutVars>
      </dgm:prSet>
      <dgm:spPr/>
    </dgm:pt>
    <dgm:pt modelId="{BC82A94F-F069-4338-8B18-35ED3671BAC3}" type="pres">
      <dgm:prSet presAssocID="{DF024686-142C-4AC3-851F-B3440350D8F4}" presName="node" presStyleLbl="node1" presStyleIdx="0" presStyleCnt="6">
        <dgm:presLayoutVars>
          <dgm:bulletEnabled val="1"/>
        </dgm:presLayoutVars>
      </dgm:prSet>
      <dgm:spPr/>
    </dgm:pt>
    <dgm:pt modelId="{4E8A24E2-2681-4857-907E-7FE62A0B3A70}" type="pres">
      <dgm:prSet presAssocID="{FF230050-50C7-4DF9-8CDB-A25668377CAC}" presName="sibTrans" presStyleLbl="sibTrans2D1" presStyleIdx="0" presStyleCnt="6"/>
      <dgm:spPr/>
    </dgm:pt>
    <dgm:pt modelId="{B254B15F-31A6-40EE-9141-7C8FC2B4CBE8}" type="pres">
      <dgm:prSet presAssocID="{FF230050-50C7-4DF9-8CDB-A25668377CAC}" presName="connectorText" presStyleLbl="sibTrans2D1" presStyleIdx="0" presStyleCnt="6"/>
      <dgm:spPr/>
    </dgm:pt>
    <dgm:pt modelId="{8EC0E274-39AB-4194-85A6-8854FFBEBA07}" type="pres">
      <dgm:prSet presAssocID="{BD235FDB-6BCF-4D7E-912C-81232919EFE6}" presName="node" presStyleLbl="node1" presStyleIdx="1" presStyleCnt="6">
        <dgm:presLayoutVars>
          <dgm:bulletEnabled val="1"/>
        </dgm:presLayoutVars>
      </dgm:prSet>
      <dgm:spPr/>
    </dgm:pt>
    <dgm:pt modelId="{124932D2-9704-4C9E-A2AA-E3082DAD345D}" type="pres">
      <dgm:prSet presAssocID="{E53241CE-C17C-4B47-AC47-CDF3A19C954D}" presName="sibTrans" presStyleLbl="sibTrans2D1" presStyleIdx="1" presStyleCnt="6"/>
      <dgm:spPr/>
    </dgm:pt>
    <dgm:pt modelId="{4642969E-F275-4E3E-BBC5-C5185E2EE189}" type="pres">
      <dgm:prSet presAssocID="{E53241CE-C17C-4B47-AC47-CDF3A19C954D}" presName="connectorText" presStyleLbl="sibTrans2D1" presStyleIdx="1" presStyleCnt="6"/>
      <dgm:spPr/>
    </dgm:pt>
    <dgm:pt modelId="{9A51AFF5-65AD-46FC-B837-E80A420FEFE4}" type="pres">
      <dgm:prSet presAssocID="{0233DF20-3306-401A-8C58-D010081C78C1}" presName="node" presStyleLbl="node1" presStyleIdx="2" presStyleCnt="6">
        <dgm:presLayoutVars>
          <dgm:bulletEnabled val="1"/>
        </dgm:presLayoutVars>
      </dgm:prSet>
      <dgm:spPr/>
    </dgm:pt>
    <dgm:pt modelId="{4F552238-5B3C-41E8-B8DB-94830B916E2A}" type="pres">
      <dgm:prSet presAssocID="{6ED06DE1-C7D8-4DF4-941B-6516F35D9E8D}" presName="sibTrans" presStyleLbl="sibTrans2D1" presStyleIdx="2" presStyleCnt="6"/>
      <dgm:spPr/>
    </dgm:pt>
    <dgm:pt modelId="{E8D587F7-BCFA-48F9-84D2-FEAD924EE096}" type="pres">
      <dgm:prSet presAssocID="{6ED06DE1-C7D8-4DF4-941B-6516F35D9E8D}" presName="connectorText" presStyleLbl="sibTrans2D1" presStyleIdx="2" presStyleCnt="6"/>
      <dgm:spPr/>
    </dgm:pt>
    <dgm:pt modelId="{DC3D61F1-295F-4F3F-8BE2-DF369E497702}" type="pres">
      <dgm:prSet presAssocID="{650CC844-8936-4870-98AE-A273473F4D61}" presName="node" presStyleLbl="node1" presStyleIdx="3" presStyleCnt="6">
        <dgm:presLayoutVars>
          <dgm:bulletEnabled val="1"/>
        </dgm:presLayoutVars>
      </dgm:prSet>
      <dgm:spPr/>
    </dgm:pt>
    <dgm:pt modelId="{B6165341-13BC-4038-BEBE-7B5F0322C6C2}" type="pres">
      <dgm:prSet presAssocID="{F5EF6731-BD22-4DB5-B74E-51EC8037F085}" presName="sibTrans" presStyleLbl="sibTrans2D1" presStyleIdx="3" presStyleCnt="6"/>
      <dgm:spPr/>
    </dgm:pt>
    <dgm:pt modelId="{E3E1EF0A-093E-42D1-80F9-799EEBEE6DE4}" type="pres">
      <dgm:prSet presAssocID="{F5EF6731-BD22-4DB5-B74E-51EC8037F085}" presName="connectorText" presStyleLbl="sibTrans2D1" presStyleIdx="3" presStyleCnt="6"/>
      <dgm:spPr/>
    </dgm:pt>
    <dgm:pt modelId="{B10135EC-33FF-4654-B0A1-7DBEB64175BD}" type="pres">
      <dgm:prSet presAssocID="{116543A9-9401-4D99-8B6B-600F019BC2A5}" presName="node" presStyleLbl="node1" presStyleIdx="4" presStyleCnt="6">
        <dgm:presLayoutVars>
          <dgm:bulletEnabled val="1"/>
        </dgm:presLayoutVars>
      </dgm:prSet>
      <dgm:spPr/>
    </dgm:pt>
    <dgm:pt modelId="{B0B0F30D-0864-4DBE-83D4-DD423D98F55F}" type="pres">
      <dgm:prSet presAssocID="{900D2339-9E4F-42CF-84BB-6951F2627648}" presName="sibTrans" presStyleLbl="sibTrans2D1" presStyleIdx="4" presStyleCnt="6"/>
      <dgm:spPr/>
    </dgm:pt>
    <dgm:pt modelId="{1AECA4C4-157C-4C47-AF40-693C7CA6B7FE}" type="pres">
      <dgm:prSet presAssocID="{900D2339-9E4F-42CF-84BB-6951F2627648}" presName="connectorText" presStyleLbl="sibTrans2D1" presStyleIdx="4" presStyleCnt="6"/>
      <dgm:spPr/>
    </dgm:pt>
    <dgm:pt modelId="{04313682-BAB6-4773-840A-D05AE3040C27}" type="pres">
      <dgm:prSet presAssocID="{ED47D39E-DE1B-428D-B33C-DE44938853A1}" presName="node" presStyleLbl="node1" presStyleIdx="5" presStyleCnt="6">
        <dgm:presLayoutVars>
          <dgm:bulletEnabled val="1"/>
        </dgm:presLayoutVars>
      </dgm:prSet>
      <dgm:spPr/>
    </dgm:pt>
    <dgm:pt modelId="{C043ADA2-8D88-4288-86B5-F266BB590344}" type="pres">
      <dgm:prSet presAssocID="{502955CD-B796-492C-817D-9FAF7EB43587}" presName="sibTrans" presStyleLbl="sibTrans2D1" presStyleIdx="5" presStyleCnt="6"/>
      <dgm:spPr/>
    </dgm:pt>
    <dgm:pt modelId="{5338CCA0-FFAF-448D-88C8-0715381E236B}" type="pres">
      <dgm:prSet presAssocID="{502955CD-B796-492C-817D-9FAF7EB43587}" presName="connectorText" presStyleLbl="sibTrans2D1" presStyleIdx="5" presStyleCnt="6"/>
      <dgm:spPr/>
    </dgm:pt>
  </dgm:ptLst>
  <dgm:cxnLst>
    <dgm:cxn modelId="{07B2069C-ADF1-4F98-9212-339F6DFCF96A}" type="presOf" srcId="{502955CD-B796-492C-817D-9FAF7EB43587}" destId="{5338CCA0-FFAF-448D-88C8-0715381E236B}" srcOrd="1" destOrd="0" presId="urn:microsoft.com/office/officeart/2005/8/layout/cycle2"/>
    <dgm:cxn modelId="{A5DF855E-3B4B-49AD-9C7E-017B06A30A9F}" type="presOf" srcId="{6ED06DE1-C7D8-4DF4-941B-6516F35D9E8D}" destId="{E8D587F7-BCFA-48F9-84D2-FEAD924EE096}" srcOrd="1" destOrd="0" presId="urn:microsoft.com/office/officeart/2005/8/layout/cycle2"/>
    <dgm:cxn modelId="{4B1C4D00-D1D2-4E73-B615-91C344FFB93D}" srcId="{23877F2B-1DE6-4999-A1F9-B2A4783492D5}" destId="{DF024686-142C-4AC3-851F-B3440350D8F4}" srcOrd="0" destOrd="0" parTransId="{F5018968-E13C-497A-B413-DBA0422821BA}" sibTransId="{FF230050-50C7-4DF9-8CDB-A25668377CAC}"/>
    <dgm:cxn modelId="{54D05D63-7889-4D6D-8297-9D5845C2029C}" srcId="{23877F2B-1DE6-4999-A1F9-B2A4783492D5}" destId="{BD235FDB-6BCF-4D7E-912C-81232919EFE6}" srcOrd="1" destOrd="0" parTransId="{8A3A3FDD-DBAA-45B1-9E94-2A9781DB2557}" sibTransId="{E53241CE-C17C-4B47-AC47-CDF3A19C954D}"/>
    <dgm:cxn modelId="{809DB98A-0DA4-4C7A-AD32-D47256CE9632}" type="presOf" srcId="{E53241CE-C17C-4B47-AC47-CDF3A19C954D}" destId="{4642969E-F275-4E3E-BBC5-C5185E2EE189}" srcOrd="1" destOrd="0" presId="urn:microsoft.com/office/officeart/2005/8/layout/cycle2"/>
    <dgm:cxn modelId="{7CBE5AAA-E4BB-4F50-ADE7-2D35278993DC}" type="presOf" srcId="{F5EF6731-BD22-4DB5-B74E-51EC8037F085}" destId="{E3E1EF0A-093E-42D1-80F9-799EEBEE6DE4}" srcOrd="1" destOrd="0" presId="urn:microsoft.com/office/officeart/2005/8/layout/cycle2"/>
    <dgm:cxn modelId="{6FE0A173-55DD-40A2-A85B-895AB0C19AD7}" type="presOf" srcId="{FF230050-50C7-4DF9-8CDB-A25668377CAC}" destId="{B254B15F-31A6-40EE-9141-7C8FC2B4CBE8}" srcOrd="1" destOrd="0" presId="urn:microsoft.com/office/officeart/2005/8/layout/cycle2"/>
    <dgm:cxn modelId="{A1C926A5-A25E-4A9A-A298-BA85D18BD39A}" type="presOf" srcId="{ED47D39E-DE1B-428D-B33C-DE44938853A1}" destId="{04313682-BAB6-4773-840A-D05AE3040C27}" srcOrd="0" destOrd="0" presId="urn:microsoft.com/office/officeart/2005/8/layout/cycle2"/>
    <dgm:cxn modelId="{EF1B9DD6-4D4E-4421-A549-AA2C5B4E2950}" type="presOf" srcId="{6ED06DE1-C7D8-4DF4-941B-6516F35D9E8D}" destId="{4F552238-5B3C-41E8-B8DB-94830B916E2A}" srcOrd="0" destOrd="0" presId="urn:microsoft.com/office/officeart/2005/8/layout/cycle2"/>
    <dgm:cxn modelId="{6D5CD56F-10C6-45CE-AD47-37E2722E4025}" srcId="{23877F2B-1DE6-4999-A1F9-B2A4783492D5}" destId="{ED47D39E-DE1B-428D-B33C-DE44938853A1}" srcOrd="5" destOrd="0" parTransId="{107B783A-7D45-41C1-A9AE-7A3E9EFFABBB}" sibTransId="{502955CD-B796-492C-817D-9FAF7EB43587}"/>
    <dgm:cxn modelId="{AA58506A-82D5-45B4-B8A6-E7C936FF83B8}" srcId="{23877F2B-1DE6-4999-A1F9-B2A4783492D5}" destId="{650CC844-8936-4870-98AE-A273473F4D61}" srcOrd="3" destOrd="0" parTransId="{E68E8DFD-5127-4ED6-9EDE-336F33EE78CB}" sibTransId="{F5EF6731-BD22-4DB5-B74E-51EC8037F085}"/>
    <dgm:cxn modelId="{D6C0FA0F-7FA7-4822-9B8D-A8E83C8FBF64}" type="presOf" srcId="{900D2339-9E4F-42CF-84BB-6951F2627648}" destId="{1AECA4C4-157C-4C47-AF40-693C7CA6B7FE}" srcOrd="1" destOrd="0" presId="urn:microsoft.com/office/officeart/2005/8/layout/cycle2"/>
    <dgm:cxn modelId="{1F2F0983-0806-4E6A-98EF-0A97A716DA59}" type="presOf" srcId="{502955CD-B796-492C-817D-9FAF7EB43587}" destId="{C043ADA2-8D88-4288-86B5-F266BB590344}" srcOrd="0" destOrd="0" presId="urn:microsoft.com/office/officeart/2005/8/layout/cycle2"/>
    <dgm:cxn modelId="{BE3315B3-7F5B-4CA5-8743-B7AA2D0CFD3A}" type="presOf" srcId="{0233DF20-3306-401A-8C58-D010081C78C1}" destId="{9A51AFF5-65AD-46FC-B837-E80A420FEFE4}" srcOrd="0" destOrd="0" presId="urn:microsoft.com/office/officeart/2005/8/layout/cycle2"/>
    <dgm:cxn modelId="{1A462474-3367-437B-B690-5461531D1B50}" type="presOf" srcId="{F5EF6731-BD22-4DB5-B74E-51EC8037F085}" destId="{B6165341-13BC-4038-BEBE-7B5F0322C6C2}" srcOrd="0" destOrd="0" presId="urn:microsoft.com/office/officeart/2005/8/layout/cycle2"/>
    <dgm:cxn modelId="{4784A3A6-C117-4575-A58D-C642A9E0C56F}" type="presOf" srcId="{900D2339-9E4F-42CF-84BB-6951F2627648}" destId="{B0B0F30D-0864-4DBE-83D4-DD423D98F55F}" srcOrd="0" destOrd="0" presId="urn:microsoft.com/office/officeart/2005/8/layout/cycle2"/>
    <dgm:cxn modelId="{EEE763FE-4695-42EB-A62C-89E491ACEC63}" type="presOf" srcId="{650CC844-8936-4870-98AE-A273473F4D61}" destId="{DC3D61F1-295F-4F3F-8BE2-DF369E497702}" srcOrd="0" destOrd="0" presId="urn:microsoft.com/office/officeart/2005/8/layout/cycle2"/>
    <dgm:cxn modelId="{A203989D-FCD5-4082-AAE3-A4DB87527914}" type="presOf" srcId="{FF230050-50C7-4DF9-8CDB-A25668377CAC}" destId="{4E8A24E2-2681-4857-907E-7FE62A0B3A70}" srcOrd="0" destOrd="0" presId="urn:microsoft.com/office/officeart/2005/8/layout/cycle2"/>
    <dgm:cxn modelId="{515559DA-C96F-4127-B22D-93079EBD9A84}" type="presOf" srcId="{BD235FDB-6BCF-4D7E-912C-81232919EFE6}" destId="{8EC0E274-39AB-4194-85A6-8854FFBEBA07}" srcOrd="0" destOrd="0" presId="urn:microsoft.com/office/officeart/2005/8/layout/cycle2"/>
    <dgm:cxn modelId="{362AB294-F4EE-4DA6-82E4-1A33A16CD90E}" srcId="{23877F2B-1DE6-4999-A1F9-B2A4783492D5}" destId="{116543A9-9401-4D99-8B6B-600F019BC2A5}" srcOrd="4" destOrd="0" parTransId="{4288ADFD-81E4-4E14-AE0E-3623EE5EA878}" sibTransId="{900D2339-9E4F-42CF-84BB-6951F2627648}"/>
    <dgm:cxn modelId="{C490259E-CEB2-4B96-9FA8-D2A008F28B40}" type="presOf" srcId="{116543A9-9401-4D99-8B6B-600F019BC2A5}" destId="{B10135EC-33FF-4654-B0A1-7DBEB64175BD}" srcOrd="0" destOrd="0" presId="urn:microsoft.com/office/officeart/2005/8/layout/cycle2"/>
    <dgm:cxn modelId="{8A3F974C-B9A8-42D8-89A2-C4BC3E40D9C2}" type="presOf" srcId="{23877F2B-1DE6-4999-A1F9-B2A4783492D5}" destId="{1FE9CCAC-F0D0-4216-94BA-61B80D8CA9B8}" srcOrd="0" destOrd="0" presId="urn:microsoft.com/office/officeart/2005/8/layout/cycle2"/>
    <dgm:cxn modelId="{BD71DD88-229B-488F-8468-BB8CDDF9C5AD}" srcId="{23877F2B-1DE6-4999-A1F9-B2A4783492D5}" destId="{0233DF20-3306-401A-8C58-D010081C78C1}" srcOrd="2" destOrd="0" parTransId="{604877E3-0747-4C71-8837-CAE9C06BCDB5}" sibTransId="{6ED06DE1-C7D8-4DF4-941B-6516F35D9E8D}"/>
    <dgm:cxn modelId="{4697A4DB-0ABD-4E35-B1F0-61BBDA7FA25C}" type="presOf" srcId="{E53241CE-C17C-4B47-AC47-CDF3A19C954D}" destId="{124932D2-9704-4C9E-A2AA-E3082DAD345D}" srcOrd="0" destOrd="0" presId="urn:microsoft.com/office/officeart/2005/8/layout/cycle2"/>
    <dgm:cxn modelId="{14EB3BD4-9694-4532-9DA9-068A04DF7BAC}" type="presOf" srcId="{DF024686-142C-4AC3-851F-B3440350D8F4}" destId="{BC82A94F-F069-4338-8B18-35ED3671BAC3}" srcOrd="0" destOrd="0" presId="urn:microsoft.com/office/officeart/2005/8/layout/cycle2"/>
    <dgm:cxn modelId="{EE26B2B5-E77B-4118-9231-D5D893D72ABD}" type="presParOf" srcId="{1FE9CCAC-F0D0-4216-94BA-61B80D8CA9B8}" destId="{BC82A94F-F069-4338-8B18-35ED3671BAC3}" srcOrd="0" destOrd="0" presId="urn:microsoft.com/office/officeart/2005/8/layout/cycle2"/>
    <dgm:cxn modelId="{BB975C42-03A3-49D5-85C9-9C3F49139D55}" type="presParOf" srcId="{1FE9CCAC-F0D0-4216-94BA-61B80D8CA9B8}" destId="{4E8A24E2-2681-4857-907E-7FE62A0B3A70}" srcOrd="1" destOrd="0" presId="urn:microsoft.com/office/officeart/2005/8/layout/cycle2"/>
    <dgm:cxn modelId="{DAAFB24D-798D-4A03-A63C-1195584A5745}" type="presParOf" srcId="{4E8A24E2-2681-4857-907E-7FE62A0B3A70}" destId="{B254B15F-31A6-40EE-9141-7C8FC2B4CBE8}" srcOrd="0" destOrd="0" presId="urn:microsoft.com/office/officeart/2005/8/layout/cycle2"/>
    <dgm:cxn modelId="{77DEA95D-BA2A-4078-A84D-801110B2503B}" type="presParOf" srcId="{1FE9CCAC-F0D0-4216-94BA-61B80D8CA9B8}" destId="{8EC0E274-39AB-4194-85A6-8854FFBEBA07}" srcOrd="2" destOrd="0" presId="urn:microsoft.com/office/officeart/2005/8/layout/cycle2"/>
    <dgm:cxn modelId="{5B6A3689-66C6-4238-BA82-437AF0267AB0}" type="presParOf" srcId="{1FE9CCAC-F0D0-4216-94BA-61B80D8CA9B8}" destId="{124932D2-9704-4C9E-A2AA-E3082DAD345D}" srcOrd="3" destOrd="0" presId="urn:microsoft.com/office/officeart/2005/8/layout/cycle2"/>
    <dgm:cxn modelId="{5426E44D-0B9D-4E6D-9740-92CB0316ED91}" type="presParOf" srcId="{124932D2-9704-4C9E-A2AA-E3082DAD345D}" destId="{4642969E-F275-4E3E-BBC5-C5185E2EE189}" srcOrd="0" destOrd="0" presId="urn:microsoft.com/office/officeart/2005/8/layout/cycle2"/>
    <dgm:cxn modelId="{D07491EA-2326-4F33-95FD-C3442E503E21}" type="presParOf" srcId="{1FE9CCAC-F0D0-4216-94BA-61B80D8CA9B8}" destId="{9A51AFF5-65AD-46FC-B837-E80A420FEFE4}" srcOrd="4" destOrd="0" presId="urn:microsoft.com/office/officeart/2005/8/layout/cycle2"/>
    <dgm:cxn modelId="{832B0CE3-AC54-4C06-B68A-4B1B21A0DE1E}" type="presParOf" srcId="{1FE9CCAC-F0D0-4216-94BA-61B80D8CA9B8}" destId="{4F552238-5B3C-41E8-B8DB-94830B916E2A}" srcOrd="5" destOrd="0" presId="urn:microsoft.com/office/officeart/2005/8/layout/cycle2"/>
    <dgm:cxn modelId="{4DBD89E0-F2DB-4AAE-8AA3-DC0322DE4E88}" type="presParOf" srcId="{4F552238-5B3C-41E8-B8DB-94830B916E2A}" destId="{E8D587F7-BCFA-48F9-84D2-FEAD924EE096}" srcOrd="0" destOrd="0" presId="urn:microsoft.com/office/officeart/2005/8/layout/cycle2"/>
    <dgm:cxn modelId="{8251D892-23EC-4593-9565-E655A4B38B80}" type="presParOf" srcId="{1FE9CCAC-F0D0-4216-94BA-61B80D8CA9B8}" destId="{DC3D61F1-295F-4F3F-8BE2-DF369E497702}" srcOrd="6" destOrd="0" presId="urn:microsoft.com/office/officeart/2005/8/layout/cycle2"/>
    <dgm:cxn modelId="{FD0C185C-382C-4BFA-A757-E2B2D784F37D}" type="presParOf" srcId="{1FE9CCAC-F0D0-4216-94BA-61B80D8CA9B8}" destId="{B6165341-13BC-4038-BEBE-7B5F0322C6C2}" srcOrd="7" destOrd="0" presId="urn:microsoft.com/office/officeart/2005/8/layout/cycle2"/>
    <dgm:cxn modelId="{52F8CBBC-74C6-4103-BB79-69DC39F8053E}" type="presParOf" srcId="{B6165341-13BC-4038-BEBE-7B5F0322C6C2}" destId="{E3E1EF0A-093E-42D1-80F9-799EEBEE6DE4}" srcOrd="0" destOrd="0" presId="urn:microsoft.com/office/officeart/2005/8/layout/cycle2"/>
    <dgm:cxn modelId="{5D9AAEFB-CCD6-47B2-BB5D-0370E99A1166}" type="presParOf" srcId="{1FE9CCAC-F0D0-4216-94BA-61B80D8CA9B8}" destId="{B10135EC-33FF-4654-B0A1-7DBEB64175BD}" srcOrd="8" destOrd="0" presId="urn:microsoft.com/office/officeart/2005/8/layout/cycle2"/>
    <dgm:cxn modelId="{DEC150CF-B082-400D-AE05-DB908C5B763F}" type="presParOf" srcId="{1FE9CCAC-F0D0-4216-94BA-61B80D8CA9B8}" destId="{B0B0F30D-0864-4DBE-83D4-DD423D98F55F}" srcOrd="9" destOrd="0" presId="urn:microsoft.com/office/officeart/2005/8/layout/cycle2"/>
    <dgm:cxn modelId="{20E8BACC-D4D4-4988-A89F-8F62598D3AE4}" type="presParOf" srcId="{B0B0F30D-0864-4DBE-83D4-DD423D98F55F}" destId="{1AECA4C4-157C-4C47-AF40-693C7CA6B7FE}" srcOrd="0" destOrd="0" presId="urn:microsoft.com/office/officeart/2005/8/layout/cycle2"/>
    <dgm:cxn modelId="{6B525338-C7E1-4793-8E84-185FB123DC67}" type="presParOf" srcId="{1FE9CCAC-F0D0-4216-94BA-61B80D8CA9B8}" destId="{04313682-BAB6-4773-840A-D05AE3040C27}" srcOrd="10" destOrd="0" presId="urn:microsoft.com/office/officeart/2005/8/layout/cycle2"/>
    <dgm:cxn modelId="{DD27B85D-8EF8-4482-BF02-A5D08A82A370}" type="presParOf" srcId="{1FE9CCAC-F0D0-4216-94BA-61B80D8CA9B8}" destId="{C043ADA2-8D88-4288-86B5-F266BB590344}" srcOrd="11" destOrd="0" presId="urn:microsoft.com/office/officeart/2005/8/layout/cycle2"/>
    <dgm:cxn modelId="{BE32697A-5300-443E-B473-350075E1D4F4}" type="presParOf" srcId="{C043ADA2-8D88-4288-86B5-F266BB590344}" destId="{5338CCA0-FFAF-448D-88C8-0715381E23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0D4E-C12C-4D0B-BA59-2DEB7E41FA40}">
      <dsp:nvSpPr>
        <dsp:cNvPr id="0" name=""/>
        <dsp:cNvSpPr/>
      </dsp:nvSpPr>
      <dsp:spPr>
        <a:xfrm>
          <a:off x="1897504" y="838"/>
          <a:ext cx="1513856" cy="151385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防疫大作戰</a:t>
          </a:r>
          <a:endParaRPr lang="zh-TW" sz="2600" kern="1200" dirty="0"/>
        </a:p>
      </dsp:txBody>
      <dsp:txXfrm>
        <a:off x="2119203" y="222537"/>
        <a:ext cx="1070458" cy="1070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AEE25-BCB2-4C16-B462-CEE6282C2D10}">
      <dsp:nvSpPr>
        <dsp:cNvPr id="0" name=""/>
        <dsp:cNvSpPr/>
      </dsp:nvSpPr>
      <dsp:spPr>
        <a:xfrm>
          <a:off x="1966198" y="591"/>
          <a:ext cx="1376468" cy="1376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kern="1200" dirty="0" smtClean="0"/>
            <a:t>打擊新冠病毒，守護健康你我有責</a:t>
          </a:r>
          <a:endParaRPr lang="zh-TW" sz="1500" kern="1200" dirty="0"/>
        </a:p>
      </dsp:txBody>
      <dsp:txXfrm>
        <a:off x="2167777" y="202170"/>
        <a:ext cx="973310" cy="973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35FD-2347-4E6E-906D-E9AD97A3C867}">
      <dsp:nvSpPr>
        <dsp:cNvPr id="0" name=""/>
        <dsp:cNvSpPr/>
      </dsp:nvSpPr>
      <dsp:spPr>
        <a:xfrm>
          <a:off x="2848298" y="586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200" kern="1200" dirty="0" smtClean="0"/>
            <a:t>雙手肥皂清潔，搓洗</a:t>
          </a:r>
          <a:r>
            <a:rPr lang="en-US" sz="1200" kern="1200" dirty="0" smtClean="0"/>
            <a:t>40~60</a:t>
          </a:r>
          <a:r>
            <a:rPr lang="zh-TW" sz="1200" kern="1200" dirty="0" smtClean="0"/>
            <a:t>秒</a:t>
          </a:r>
          <a:endParaRPr lang="zh-TW" sz="1200" kern="1200" dirty="0"/>
        </a:p>
      </dsp:txBody>
      <dsp:txXfrm>
        <a:off x="3009702" y="161990"/>
        <a:ext cx="779330" cy="779330"/>
      </dsp:txXfrm>
    </dsp:sp>
    <dsp:sp modelId="{D91B7FCE-8B66-451A-9536-313519F03D3A}">
      <dsp:nvSpPr>
        <dsp:cNvPr id="0" name=""/>
        <dsp:cNvSpPr/>
      </dsp:nvSpPr>
      <dsp:spPr>
        <a:xfrm rot="2700000">
          <a:off x="3832190" y="945218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845082" y="988487"/>
        <a:ext cx="205416" cy="223183"/>
      </dsp:txXfrm>
    </dsp:sp>
    <dsp:sp modelId="{A4AB236B-029F-4691-B20D-CA1B17CA9A39}">
      <dsp:nvSpPr>
        <dsp:cNvPr id="0" name=""/>
        <dsp:cNvSpPr/>
      </dsp:nvSpPr>
      <dsp:spPr>
        <a:xfrm>
          <a:off x="4019141" y="1171429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200" kern="1200" dirty="0" smtClean="0"/>
            <a:t>口罩要遮住口鼻、蓋住下巴  </a:t>
          </a:r>
          <a:endParaRPr lang="zh-TW" sz="1200" kern="1200" dirty="0"/>
        </a:p>
      </dsp:txBody>
      <dsp:txXfrm>
        <a:off x="4180545" y="1332833"/>
        <a:ext cx="779330" cy="779330"/>
      </dsp:txXfrm>
    </dsp:sp>
    <dsp:sp modelId="{D88C28F0-D45F-4B20-BBB3-92BDAEE2228D}">
      <dsp:nvSpPr>
        <dsp:cNvPr id="0" name=""/>
        <dsp:cNvSpPr/>
      </dsp:nvSpPr>
      <dsp:spPr>
        <a:xfrm rot="8100000">
          <a:off x="3843936" y="2116061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3919079" y="2159330"/>
        <a:ext cx="205416" cy="223183"/>
      </dsp:txXfrm>
    </dsp:sp>
    <dsp:sp modelId="{D70A1C71-744B-4ADF-A9D6-8029AF5DDDBE}">
      <dsp:nvSpPr>
        <dsp:cNvPr id="0" name=""/>
        <dsp:cNvSpPr/>
      </dsp:nvSpPr>
      <dsp:spPr>
        <a:xfrm>
          <a:off x="2848298" y="2342271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200" kern="1200" dirty="0" smtClean="0"/>
            <a:t>噴</a:t>
          </a:r>
          <a:r>
            <a:rPr lang="en-US" sz="1200" kern="1200" dirty="0" smtClean="0"/>
            <a:t>75%</a:t>
          </a:r>
          <a:r>
            <a:rPr lang="zh-TW" sz="1200" kern="1200" dirty="0" smtClean="0"/>
            <a:t>酒精搓洗雙手</a:t>
          </a:r>
          <a:r>
            <a:rPr lang="en-US" sz="1200" kern="1200" dirty="0" smtClean="0"/>
            <a:t>20-30</a:t>
          </a:r>
          <a:r>
            <a:rPr lang="zh-TW" sz="1200" kern="1200" dirty="0" smtClean="0"/>
            <a:t>秒</a:t>
          </a:r>
          <a:endParaRPr lang="zh-TW" sz="1200" kern="1200" dirty="0"/>
        </a:p>
      </dsp:txBody>
      <dsp:txXfrm>
        <a:off x="3009702" y="2503675"/>
        <a:ext cx="779330" cy="779330"/>
      </dsp:txXfrm>
    </dsp:sp>
    <dsp:sp modelId="{C2E1D4B4-3EFE-4A54-81AE-37F0C39997ED}">
      <dsp:nvSpPr>
        <dsp:cNvPr id="0" name=""/>
        <dsp:cNvSpPr/>
      </dsp:nvSpPr>
      <dsp:spPr>
        <a:xfrm rot="13500000">
          <a:off x="2673093" y="2127806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2748236" y="2233325"/>
        <a:ext cx="205416" cy="223183"/>
      </dsp:txXfrm>
    </dsp:sp>
    <dsp:sp modelId="{28613450-A493-4195-BF9C-D6D19F53C2B3}">
      <dsp:nvSpPr>
        <dsp:cNvPr id="0" name=""/>
        <dsp:cNvSpPr/>
      </dsp:nvSpPr>
      <dsp:spPr>
        <a:xfrm>
          <a:off x="1677456" y="1171429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200" kern="1200" dirty="0" smtClean="0"/>
            <a:t>有發燒、呼吸道症狀速就醫</a:t>
          </a:r>
          <a:endParaRPr lang="zh-TW" sz="1200" kern="1200" dirty="0"/>
        </a:p>
      </dsp:txBody>
      <dsp:txXfrm>
        <a:off x="1838860" y="1332833"/>
        <a:ext cx="779330" cy="779330"/>
      </dsp:txXfrm>
    </dsp:sp>
    <dsp:sp modelId="{C9F93DC9-21BD-4116-834A-BB951DFE9358}">
      <dsp:nvSpPr>
        <dsp:cNvPr id="0" name=""/>
        <dsp:cNvSpPr/>
      </dsp:nvSpPr>
      <dsp:spPr>
        <a:xfrm rot="18900000">
          <a:off x="2661348" y="956964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674240" y="1062483"/>
        <a:ext cx="205416" cy="223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97BFA-3B43-4B27-AD80-3AC73DB20085}">
      <dsp:nvSpPr>
        <dsp:cNvPr id="0" name=""/>
        <dsp:cNvSpPr/>
      </dsp:nvSpPr>
      <dsp:spPr>
        <a:xfrm>
          <a:off x="2848298" y="586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室外至少</a:t>
          </a:r>
          <a:r>
            <a:rPr lang="en-US" sz="1600" kern="1200" dirty="0" smtClean="0"/>
            <a:t>1</a:t>
          </a:r>
          <a:r>
            <a:rPr lang="zh-TW" sz="1600" kern="1200" dirty="0" smtClean="0"/>
            <a:t>公尺</a:t>
          </a:r>
          <a:endParaRPr lang="zh-TW" sz="1600" kern="1200" dirty="0"/>
        </a:p>
      </dsp:txBody>
      <dsp:txXfrm>
        <a:off x="3009702" y="161990"/>
        <a:ext cx="779330" cy="779330"/>
      </dsp:txXfrm>
    </dsp:sp>
    <dsp:sp modelId="{0203AC3E-4DD9-4D2F-BCC3-3D6E70BB957A}">
      <dsp:nvSpPr>
        <dsp:cNvPr id="0" name=""/>
        <dsp:cNvSpPr/>
      </dsp:nvSpPr>
      <dsp:spPr>
        <a:xfrm rot="2700000">
          <a:off x="3832190" y="945218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3845082" y="988487"/>
        <a:ext cx="205416" cy="223183"/>
      </dsp:txXfrm>
    </dsp:sp>
    <dsp:sp modelId="{92F3ACC8-DA5E-48E3-885B-694E2E8D45E3}">
      <dsp:nvSpPr>
        <dsp:cNvPr id="0" name=""/>
        <dsp:cNvSpPr/>
      </dsp:nvSpPr>
      <dsp:spPr>
        <a:xfrm>
          <a:off x="4019141" y="1171429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大約</a:t>
          </a:r>
          <a:r>
            <a:rPr lang="en-US" sz="1600" kern="1200" dirty="0" smtClean="0"/>
            <a:t>3</a:t>
          </a:r>
          <a:r>
            <a:rPr lang="zh-TW" sz="1600" kern="1200" dirty="0" smtClean="0"/>
            <a:t>個步伐</a:t>
          </a:r>
          <a:endParaRPr lang="zh-TW" sz="1600" kern="1200" dirty="0"/>
        </a:p>
      </dsp:txBody>
      <dsp:txXfrm>
        <a:off x="4180545" y="1332833"/>
        <a:ext cx="779330" cy="779330"/>
      </dsp:txXfrm>
    </dsp:sp>
    <dsp:sp modelId="{5D2CD1A9-9DFC-4D99-BC1E-6DDEE7DC922E}">
      <dsp:nvSpPr>
        <dsp:cNvPr id="0" name=""/>
        <dsp:cNvSpPr/>
      </dsp:nvSpPr>
      <dsp:spPr>
        <a:xfrm rot="8100000">
          <a:off x="3843936" y="2116061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0800000">
        <a:off x="3919079" y="2159330"/>
        <a:ext cx="205416" cy="223183"/>
      </dsp:txXfrm>
    </dsp:sp>
    <dsp:sp modelId="{E0E65FE4-C4D1-468F-91A9-8F7E5502745D}">
      <dsp:nvSpPr>
        <dsp:cNvPr id="0" name=""/>
        <dsp:cNvSpPr/>
      </dsp:nvSpPr>
      <dsp:spPr>
        <a:xfrm>
          <a:off x="2848298" y="2342271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室內至少</a:t>
          </a:r>
          <a:r>
            <a:rPr lang="en-US" sz="1600" kern="1200" dirty="0" smtClean="0"/>
            <a:t>1.5</a:t>
          </a:r>
          <a:r>
            <a:rPr lang="zh-TW" sz="1600" kern="1200" dirty="0" smtClean="0"/>
            <a:t>公尺</a:t>
          </a:r>
          <a:endParaRPr lang="zh-TW" sz="1600" kern="1200" dirty="0"/>
        </a:p>
      </dsp:txBody>
      <dsp:txXfrm>
        <a:off x="3009702" y="2503675"/>
        <a:ext cx="779330" cy="779330"/>
      </dsp:txXfrm>
    </dsp:sp>
    <dsp:sp modelId="{112F693D-C4FD-47ED-8074-B084F7B14846}">
      <dsp:nvSpPr>
        <dsp:cNvPr id="0" name=""/>
        <dsp:cNvSpPr/>
      </dsp:nvSpPr>
      <dsp:spPr>
        <a:xfrm rot="13500000">
          <a:off x="2673093" y="2127806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0800000">
        <a:off x="2748236" y="2233325"/>
        <a:ext cx="205416" cy="223183"/>
      </dsp:txXfrm>
    </dsp:sp>
    <dsp:sp modelId="{6DF10A0C-C18E-42E9-805A-6420F68FD909}">
      <dsp:nvSpPr>
        <dsp:cNvPr id="0" name=""/>
        <dsp:cNvSpPr/>
      </dsp:nvSpPr>
      <dsp:spPr>
        <a:xfrm>
          <a:off x="1677456" y="1171429"/>
          <a:ext cx="1102138" cy="1102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大約手臂的兩倍長</a:t>
          </a:r>
          <a:endParaRPr lang="zh-TW" sz="1600" kern="1200" dirty="0"/>
        </a:p>
      </dsp:txBody>
      <dsp:txXfrm>
        <a:off x="1838860" y="1332833"/>
        <a:ext cx="779330" cy="779330"/>
      </dsp:txXfrm>
    </dsp:sp>
    <dsp:sp modelId="{BC807658-EAD5-43D1-AB05-4BA5924B0946}">
      <dsp:nvSpPr>
        <dsp:cNvPr id="0" name=""/>
        <dsp:cNvSpPr/>
      </dsp:nvSpPr>
      <dsp:spPr>
        <a:xfrm rot="18900000">
          <a:off x="2661348" y="956964"/>
          <a:ext cx="293451" cy="371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674240" y="1062483"/>
        <a:ext cx="205416" cy="223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2A94F-F069-4338-8B18-35ED3671BAC3}">
      <dsp:nvSpPr>
        <dsp:cNvPr id="0" name=""/>
        <dsp:cNvSpPr/>
      </dsp:nvSpPr>
      <dsp:spPr>
        <a:xfrm>
          <a:off x="2969467" y="740"/>
          <a:ext cx="859801" cy="8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100" kern="1200" dirty="0" smtClean="0"/>
            <a:t>衛福部疾管署</a:t>
          </a:r>
          <a:endParaRPr lang="zh-TW" sz="1100" kern="1200" dirty="0"/>
        </a:p>
      </dsp:txBody>
      <dsp:txXfrm>
        <a:off x="3095382" y="126655"/>
        <a:ext cx="607971" cy="607971"/>
      </dsp:txXfrm>
    </dsp:sp>
    <dsp:sp modelId="{4E8A24E2-2681-4857-907E-7FE62A0B3A70}">
      <dsp:nvSpPr>
        <dsp:cNvPr id="0" name=""/>
        <dsp:cNvSpPr/>
      </dsp:nvSpPr>
      <dsp:spPr>
        <a:xfrm rot="1800000">
          <a:off x="3838651" y="605273"/>
          <a:ext cx="228990" cy="29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843253" y="646135"/>
        <a:ext cx="160293" cy="174110"/>
      </dsp:txXfrm>
    </dsp:sp>
    <dsp:sp modelId="{8EC0E274-39AB-4194-85A6-8854FFBEBA07}">
      <dsp:nvSpPr>
        <dsp:cNvPr id="0" name=""/>
        <dsp:cNvSpPr/>
      </dsp:nvSpPr>
      <dsp:spPr>
        <a:xfrm>
          <a:off x="4088249" y="646669"/>
          <a:ext cx="859801" cy="8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100" kern="1200" dirty="0" smtClean="0"/>
            <a:t>掌握最新疫情</a:t>
          </a:r>
          <a:endParaRPr lang="zh-TW" sz="1100" kern="1200" dirty="0"/>
        </a:p>
      </dsp:txBody>
      <dsp:txXfrm>
        <a:off x="4214164" y="772584"/>
        <a:ext cx="607971" cy="607971"/>
      </dsp:txXfrm>
    </dsp:sp>
    <dsp:sp modelId="{124932D2-9704-4C9E-A2AA-E3082DAD345D}">
      <dsp:nvSpPr>
        <dsp:cNvPr id="0" name=""/>
        <dsp:cNvSpPr/>
      </dsp:nvSpPr>
      <dsp:spPr>
        <a:xfrm rot="5400000">
          <a:off x="4403654" y="1570926"/>
          <a:ext cx="228990" cy="29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4438003" y="1594614"/>
        <a:ext cx="160293" cy="174110"/>
      </dsp:txXfrm>
    </dsp:sp>
    <dsp:sp modelId="{9A51AFF5-65AD-46FC-B837-E80A420FEFE4}">
      <dsp:nvSpPr>
        <dsp:cNvPr id="0" name=""/>
        <dsp:cNvSpPr/>
      </dsp:nvSpPr>
      <dsp:spPr>
        <a:xfrm>
          <a:off x="4088249" y="1938526"/>
          <a:ext cx="859801" cy="8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100" kern="1200" dirty="0" smtClean="0"/>
            <a:t>了解防疫議題</a:t>
          </a:r>
          <a:endParaRPr lang="zh-TW" sz="1100" kern="1200" dirty="0"/>
        </a:p>
      </dsp:txBody>
      <dsp:txXfrm>
        <a:off x="4214164" y="2064441"/>
        <a:ext cx="607971" cy="607971"/>
      </dsp:txXfrm>
    </dsp:sp>
    <dsp:sp modelId="{4F552238-5B3C-41E8-B8DB-94830B916E2A}">
      <dsp:nvSpPr>
        <dsp:cNvPr id="0" name=""/>
        <dsp:cNvSpPr/>
      </dsp:nvSpPr>
      <dsp:spPr>
        <a:xfrm rot="9000000">
          <a:off x="3849876" y="2543060"/>
          <a:ext cx="228990" cy="29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3913971" y="2583922"/>
        <a:ext cx="160293" cy="174110"/>
      </dsp:txXfrm>
    </dsp:sp>
    <dsp:sp modelId="{DC3D61F1-295F-4F3F-8BE2-DF369E497702}">
      <dsp:nvSpPr>
        <dsp:cNvPr id="0" name=""/>
        <dsp:cNvSpPr/>
      </dsp:nvSpPr>
      <dsp:spPr>
        <a:xfrm>
          <a:off x="2969467" y="2584455"/>
          <a:ext cx="859801" cy="8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100" kern="1200" dirty="0" smtClean="0"/>
            <a:t>防疫小測驗</a:t>
          </a:r>
          <a:endParaRPr lang="zh-TW" sz="1100" kern="1200" dirty="0"/>
        </a:p>
      </dsp:txBody>
      <dsp:txXfrm>
        <a:off x="3095382" y="2710370"/>
        <a:ext cx="607971" cy="607971"/>
      </dsp:txXfrm>
    </dsp:sp>
    <dsp:sp modelId="{B6165341-13BC-4038-BEBE-7B5F0322C6C2}">
      <dsp:nvSpPr>
        <dsp:cNvPr id="0" name=""/>
        <dsp:cNvSpPr/>
      </dsp:nvSpPr>
      <dsp:spPr>
        <a:xfrm rot="12600000">
          <a:off x="2731094" y="2549540"/>
          <a:ext cx="228990" cy="29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2795189" y="2624750"/>
        <a:ext cx="160293" cy="174110"/>
      </dsp:txXfrm>
    </dsp:sp>
    <dsp:sp modelId="{B10135EC-33FF-4654-B0A1-7DBEB64175BD}">
      <dsp:nvSpPr>
        <dsp:cNvPr id="0" name=""/>
        <dsp:cNvSpPr/>
      </dsp:nvSpPr>
      <dsp:spPr>
        <a:xfrm>
          <a:off x="1850685" y="1938526"/>
          <a:ext cx="859801" cy="8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100" kern="1200" dirty="0" smtClean="0"/>
            <a:t>你的防疫觀念正確嗎？</a:t>
          </a:r>
          <a:endParaRPr lang="zh-TW" sz="1100" kern="1200" dirty="0"/>
        </a:p>
      </dsp:txBody>
      <dsp:txXfrm>
        <a:off x="1976600" y="2064441"/>
        <a:ext cx="607971" cy="607971"/>
      </dsp:txXfrm>
    </dsp:sp>
    <dsp:sp modelId="{B0B0F30D-0864-4DBE-83D4-DD423D98F55F}">
      <dsp:nvSpPr>
        <dsp:cNvPr id="0" name=""/>
        <dsp:cNvSpPr/>
      </dsp:nvSpPr>
      <dsp:spPr>
        <a:xfrm rot="16200000">
          <a:off x="2166091" y="1583887"/>
          <a:ext cx="228990" cy="29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200440" y="1676272"/>
        <a:ext cx="160293" cy="174110"/>
      </dsp:txXfrm>
    </dsp:sp>
    <dsp:sp modelId="{04313682-BAB6-4773-840A-D05AE3040C27}">
      <dsp:nvSpPr>
        <dsp:cNvPr id="0" name=""/>
        <dsp:cNvSpPr/>
      </dsp:nvSpPr>
      <dsp:spPr>
        <a:xfrm>
          <a:off x="1850685" y="646669"/>
          <a:ext cx="859801" cy="8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100" kern="1200" dirty="0" smtClean="0"/>
            <a:t>擊敗新冠病毒，健康久久！</a:t>
          </a:r>
          <a:endParaRPr lang="zh-TW" sz="1100" kern="1200" dirty="0"/>
        </a:p>
      </dsp:txBody>
      <dsp:txXfrm>
        <a:off x="1976600" y="772584"/>
        <a:ext cx="607971" cy="607971"/>
      </dsp:txXfrm>
    </dsp:sp>
    <dsp:sp modelId="{C043ADA2-8D88-4288-86B5-F266BB590344}">
      <dsp:nvSpPr>
        <dsp:cNvPr id="0" name=""/>
        <dsp:cNvSpPr/>
      </dsp:nvSpPr>
      <dsp:spPr>
        <a:xfrm rot="19800000">
          <a:off x="2719869" y="611754"/>
          <a:ext cx="228990" cy="29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724471" y="686964"/>
        <a:ext cx="160293" cy="174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5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3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2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4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79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4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2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0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2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3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88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4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19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25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4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43315894"/>
              </p:ext>
            </p:extLst>
          </p:nvPr>
        </p:nvGraphicFramePr>
        <p:xfrm>
          <a:off x="1923181" y="1811070"/>
          <a:ext cx="5308866" cy="151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1923181" y="3501008"/>
          <a:ext cx="5308866" cy="137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42298"/>
            <a:ext cx="2232248" cy="16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28391"/>
              </p:ext>
            </p:extLst>
          </p:nvPr>
        </p:nvGraphicFramePr>
        <p:xfrm>
          <a:off x="1176865" y="2490135"/>
          <a:ext cx="6798736" cy="34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0" y="4487737"/>
            <a:ext cx="1648975" cy="16489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56" y="2624840"/>
            <a:ext cx="1728192" cy="17281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41" y="4637789"/>
            <a:ext cx="1515249" cy="15152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2650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70525"/>
              </p:ext>
            </p:extLst>
          </p:nvPr>
        </p:nvGraphicFramePr>
        <p:xfrm>
          <a:off x="1176865" y="2490135"/>
          <a:ext cx="6798736" cy="34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85390"/>
            <a:ext cx="1949464" cy="16497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2562"/>
            <a:ext cx="1816501" cy="15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298404"/>
              </p:ext>
            </p:extLst>
          </p:nvPr>
        </p:nvGraphicFramePr>
        <p:xfrm>
          <a:off x="1176865" y="2490135"/>
          <a:ext cx="6798736" cy="344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45024"/>
            <a:ext cx="1995527" cy="20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1351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PowerPoint 簡報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2021-12-07T16:00:43Z</dcterms:modified>
</cp:coreProperties>
</file>