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80" d="100"/>
          <a:sy n="80" d="100"/>
        </p:scale>
        <p:origin x="28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CA51EC-C189-4C43-B0F5-7ADE4F21E60B}" type="doc">
      <dgm:prSet loTypeId="urn:microsoft.com/office/officeart/2005/8/layout/hList7" loCatId="list" qsTypeId="urn:microsoft.com/office/officeart/2005/8/quickstyle/3d7" qsCatId="3D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8DC3BBD1-DA5F-4A6C-81BF-404E8055A845}">
      <dgm:prSet/>
      <dgm:spPr/>
      <dgm:t>
        <a:bodyPr/>
        <a:lstStyle/>
        <a:p>
          <a:pPr rtl="0"/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雙手肥皂清潔，搓洗</a:t>
          </a:r>
          <a:r>
            <a:rPr lang="en-US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40~60</a:t>
          </a:r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秒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</dgm:pt>
    <dgm:pt modelId="{8CC999A9-D2E1-470B-BA7E-5BB0B048D8F2}" type="parTrans" cxnId="{41461411-DC19-46F2-9AAB-7A879AFA9423}">
      <dgm:prSet/>
      <dgm:spPr/>
      <dgm:t>
        <a:bodyPr/>
        <a:lstStyle/>
        <a:p>
          <a:endParaRPr lang="zh-TW" altLang="en-US"/>
        </a:p>
      </dgm:t>
    </dgm:pt>
    <dgm:pt modelId="{3774F792-8B89-487B-9D8F-5D0639177E56}" type="sibTrans" cxnId="{41461411-DC19-46F2-9AAB-7A879AFA9423}">
      <dgm:prSet/>
      <dgm:spPr/>
      <dgm:t>
        <a:bodyPr/>
        <a:lstStyle/>
        <a:p>
          <a:endParaRPr lang="zh-TW" altLang="en-US"/>
        </a:p>
      </dgm:t>
    </dgm:pt>
    <dgm:pt modelId="{1A89709F-BB11-4C4D-8FD7-9FCF26C050C2}">
      <dgm:prSet/>
      <dgm:spPr/>
      <dgm:t>
        <a:bodyPr/>
        <a:lstStyle/>
        <a:p>
          <a:pPr rtl="0"/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口罩要遮住口鼻、蓋住下巴  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</dgm:pt>
    <dgm:pt modelId="{7D475811-045C-4450-BDE5-AEE51AE4C4C4}" type="parTrans" cxnId="{BA41205E-728F-4786-808A-CC110BA07827}">
      <dgm:prSet/>
      <dgm:spPr/>
      <dgm:t>
        <a:bodyPr/>
        <a:lstStyle/>
        <a:p>
          <a:endParaRPr lang="zh-TW" altLang="en-US"/>
        </a:p>
      </dgm:t>
    </dgm:pt>
    <dgm:pt modelId="{875C9E42-177E-4F0D-9650-072C7C941D52}" type="sibTrans" cxnId="{BA41205E-728F-4786-808A-CC110BA07827}">
      <dgm:prSet/>
      <dgm:spPr/>
      <dgm:t>
        <a:bodyPr/>
        <a:lstStyle/>
        <a:p>
          <a:endParaRPr lang="zh-TW" altLang="en-US"/>
        </a:p>
      </dgm:t>
    </dgm:pt>
    <dgm:pt modelId="{C4850F24-5400-456D-835A-BB48852F221A}">
      <dgm:prSet/>
      <dgm:spPr/>
      <dgm:t>
        <a:bodyPr/>
        <a:lstStyle/>
        <a:p>
          <a:pPr rtl="0"/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噴</a:t>
          </a:r>
          <a:r>
            <a:rPr lang="en-US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75%</a:t>
          </a:r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酒精搓洗雙手</a:t>
          </a:r>
          <a:r>
            <a:rPr lang="en-US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20-30</a:t>
          </a:r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秒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</dgm:pt>
    <dgm:pt modelId="{B547CB60-A970-4359-9E12-E772E6C857A9}" type="parTrans" cxnId="{6BC66F90-D0E5-409D-88AC-75F1C1396CC0}">
      <dgm:prSet/>
      <dgm:spPr/>
      <dgm:t>
        <a:bodyPr/>
        <a:lstStyle/>
        <a:p>
          <a:endParaRPr lang="zh-TW" altLang="en-US"/>
        </a:p>
      </dgm:t>
    </dgm:pt>
    <dgm:pt modelId="{211D5277-FB41-48E1-82D6-4130DE9985D7}" type="sibTrans" cxnId="{6BC66F90-D0E5-409D-88AC-75F1C1396CC0}">
      <dgm:prSet/>
      <dgm:spPr/>
      <dgm:t>
        <a:bodyPr/>
        <a:lstStyle/>
        <a:p>
          <a:endParaRPr lang="zh-TW" altLang="en-US"/>
        </a:p>
      </dgm:t>
    </dgm:pt>
    <dgm:pt modelId="{9E105EB9-4FFC-42A0-85DF-C74ABEBBBA32}">
      <dgm:prSet/>
      <dgm:spPr/>
      <dgm:t>
        <a:bodyPr/>
        <a:lstStyle/>
        <a:p>
          <a:pPr rtl="0"/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有發燒、呼吸道症狀速就醫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</dgm:pt>
    <dgm:pt modelId="{F359462E-A5A6-46C6-9DDB-1ACF4DE7E964}" type="parTrans" cxnId="{5A56FDC9-3488-4E7C-B416-10F166EC39F0}">
      <dgm:prSet/>
      <dgm:spPr/>
      <dgm:t>
        <a:bodyPr/>
        <a:lstStyle/>
        <a:p>
          <a:endParaRPr lang="zh-TW" altLang="en-US"/>
        </a:p>
      </dgm:t>
    </dgm:pt>
    <dgm:pt modelId="{6349D6A6-0052-4627-B276-45ED300608B4}" type="sibTrans" cxnId="{5A56FDC9-3488-4E7C-B416-10F166EC39F0}">
      <dgm:prSet/>
      <dgm:spPr/>
      <dgm:t>
        <a:bodyPr/>
        <a:lstStyle/>
        <a:p>
          <a:endParaRPr lang="zh-TW" altLang="en-US"/>
        </a:p>
      </dgm:t>
    </dgm:pt>
    <dgm:pt modelId="{54129F1B-7E9F-43DA-8CAF-9B7DFA79416C}" type="pres">
      <dgm:prSet presAssocID="{50CA51EC-C189-4C43-B0F5-7ADE4F21E60B}" presName="Name0" presStyleCnt="0">
        <dgm:presLayoutVars>
          <dgm:dir/>
          <dgm:resizeHandles val="exact"/>
        </dgm:presLayoutVars>
      </dgm:prSet>
      <dgm:spPr/>
    </dgm:pt>
    <dgm:pt modelId="{99970461-D458-4F44-932C-AF18E95990DD}" type="pres">
      <dgm:prSet presAssocID="{50CA51EC-C189-4C43-B0F5-7ADE4F21E60B}" presName="fgShape" presStyleLbl="fgShp" presStyleIdx="0" presStyleCnt="1"/>
      <dgm:spPr/>
    </dgm:pt>
    <dgm:pt modelId="{AF051BC1-AC31-4E7F-9C12-9479A44198E8}" type="pres">
      <dgm:prSet presAssocID="{50CA51EC-C189-4C43-B0F5-7ADE4F21E60B}" presName="linComp" presStyleCnt="0"/>
      <dgm:spPr/>
    </dgm:pt>
    <dgm:pt modelId="{0E814096-DCF8-4AFE-9EEF-3D42D4267473}" type="pres">
      <dgm:prSet presAssocID="{8DC3BBD1-DA5F-4A6C-81BF-404E8055A845}" presName="compNode" presStyleCnt="0"/>
      <dgm:spPr/>
    </dgm:pt>
    <dgm:pt modelId="{95577704-D966-4815-BF3E-C2FB01C74EFB}" type="pres">
      <dgm:prSet presAssocID="{8DC3BBD1-DA5F-4A6C-81BF-404E8055A845}" presName="bkgdShape" presStyleLbl="node1" presStyleIdx="0" presStyleCnt="4"/>
      <dgm:spPr/>
    </dgm:pt>
    <dgm:pt modelId="{BACF2A9E-A443-4214-BC95-BA8EC6629E62}" type="pres">
      <dgm:prSet presAssocID="{8DC3BBD1-DA5F-4A6C-81BF-404E8055A845}" presName="nodeTx" presStyleLbl="node1" presStyleIdx="0" presStyleCnt="4">
        <dgm:presLayoutVars>
          <dgm:bulletEnabled val="1"/>
        </dgm:presLayoutVars>
      </dgm:prSet>
      <dgm:spPr/>
    </dgm:pt>
    <dgm:pt modelId="{86429C0D-5C17-4812-ACF3-D9DD2DBFD053}" type="pres">
      <dgm:prSet presAssocID="{8DC3BBD1-DA5F-4A6C-81BF-404E8055A845}" presName="invisiNode" presStyleLbl="node1" presStyleIdx="0" presStyleCnt="4"/>
      <dgm:spPr/>
    </dgm:pt>
    <dgm:pt modelId="{9050E706-7556-4E98-A753-E0BF257BC79C}" type="pres">
      <dgm:prSet presAssocID="{8DC3BBD1-DA5F-4A6C-81BF-404E8055A845}" presName="imagNode" presStyleLbl="fgImgPlace1" presStyleIdx="0" presStyleCnt="4"/>
      <dgm:spPr/>
    </dgm:pt>
    <dgm:pt modelId="{F8CBD771-16DB-468F-8103-3BFFCB67C752}" type="pres">
      <dgm:prSet presAssocID="{3774F792-8B89-487B-9D8F-5D0639177E56}" presName="sibTrans" presStyleLbl="sibTrans2D1" presStyleIdx="0" presStyleCnt="0"/>
      <dgm:spPr/>
    </dgm:pt>
    <dgm:pt modelId="{649934F1-81EE-45AE-A2FB-C2FC7153EC66}" type="pres">
      <dgm:prSet presAssocID="{1A89709F-BB11-4C4D-8FD7-9FCF26C050C2}" presName="compNode" presStyleCnt="0"/>
      <dgm:spPr/>
    </dgm:pt>
    <dgm:pt modelId="{55EB64D5-D8D8-4F9E-B9BE-0D5E0E12AAB5}" type="pres">
      <dgm:prSet presAssocID="{1A89709F-BB11-4C4D-8FD7-9FCF26C050C2}" presName="bkgdShape" presStyleLbl="node1" presStyleIdx="1" presStyleCnt="4"/>
      <dgm:spPr/>
    </dgm:pt>
    <dgm:pt modelId="{7D38D7B8-C2A8-4AD5-9849-11B8CDA3F658}" type="pres">
      <dgm:prSet presAssocID="{1A89709F-BB11-4C4D-8FD7-9FCF26C050C2}" presName="nodeTx" presStyleLbl="node1" presStyleIdx="1" presStyleCnt="4">
        <dgm:presLayoutVars>
          <dgm:bulletEnabled val="1"/>
        </dgm:presLayoutVars>
      </dgm:prSet>
      <dgm:spPr/>
    </dgm:pt>
    <dgm:pt modelId="{CB46E563-ECA8-4647-BFB6-C2741498EBBF}" type="pres">
      <dgm:prSet presAssocID="{1A89709F-BB11-4C4D-8FD7-9FCF26C050C2}" presName="invisiNode" presStyleLbl="node1" presStyleIdx="1" presStyleCnt="4"/>
      <dgm:spPr/>
    </dgm:pt>
    <dgm:pt modelId="{4BD49862-6CB7-4250-808A-983C5439FE4D}" type="pres">
      <dgm:prSet presAssocID="{1A89709F-BB11-4C4D-8FD7-9FCF26C050C2}" presName="imagNode" presStyleLbl="fgImgPlace1" presStyleIdx="1" presStyleCnt="4"/>
      <dgm:spPr/>
    </dgm:pt>
    <dgm:pt modelId="{7FE55D89-0396-47EB-AD73-AA2B791BB3DD}" type="pres">
      <dgm:prSet presAssocID="{875C9E42-177E-4F0D-9650-072C7C941D52}" presName="sibTrans" presStyleLbl="sibTrans2D1" presStyleIdx="0" presStyleCnt="0"/>
      <dgm:spPr/>
    </dgm:pt>
    <dgm:pt modelId="{595EC341-13D0-4E38-86FE-508A121D7FEF}" type="pres">
      <dgm:prSet presAssocID="{C4850F24-5400-456D-835A-BB48852F221A}" presName="compNode" presStyleCnt="0"/>
      <dgm:spPr/>
    </dgm:pt>
    <dgm:pt modelId="{E8B573F0-96D7-4880-B552-EACF5D02846F}" type="pres">
      <dgm:prSet presAssocID="{C4850F24-5400-456D-835A-BB48852F221A}" presName="bkgdShape" presStyleLbl="node1" presStyleIdx="2" presStyleCnt="4"/>
      <dgm:spPr/>
    </dgm:pt>
    <dgm:pt modelId="{5856312B-BA70-455F-B1B3-4D3329EE7DB9}" type="pres">
      <dgm:prSet presAssocID="{C4850F24-5400-456D-835A-BB48852F221A}" presName="nodeTx" presStyleLbl="node1" presStyleIdx="2" presStyleCnt="4">
        <dgm:presLayoutVars>
          <dgm:bulletEnabled val="1"/>
        </dgm:presLayoutVars>
      </dgm:prSet>
      <dgm:spPr/>
    </dgm:pt>
    <dgm:pt modelId="{1BE6677C-E9BF-43AE-9E74-92B1E33B2C6B}" type="pres">
      <dgm:prSet presAssocID="{C4850F24-5400-456D-835A-BB48852F221A}" presName="invisiNode" presStyleLbl="node1" presStyleIdx="2" presStyleCnt="4"/>
      <dgm:spPr/>
    </dgm:pt>
    <dgm:pt modelId="{9A9D434B-720C-4C81-AB7E-5C33513D4621}" type="pres">
      <dgm:prSet presAssocID="{C4850F24-5400-456D-835A-BB48852F221A}" presName="imagNode" presStyleLbl="fgImgPlace1" presStyleIdx="2" presStyleCnt="4"/>
      <dgm:spPr/>
    </dgm:pt>
    <dgm:pt modelId="{AF192F37-8AB5-4A8A-810F-28E0A7AE655B}" type="pres">
      <dgm:prSet presAssocID="{211D5277-FB41-48E1-82D6-4130DE9985D7}" presName="sibTrans" presStyleLbl="sibTrans2D1" presStyleIdx="0" presStyleCnt="0"/>
      <dgm:spPr/>
    </dgm:pt>
    <dgm:pt modelId="{3407AD26-B0A3-4400-B0CA-C6C4EC1150E0}" type="pres">
      <dgm:prSet presAssocID="{9E105EB9-4FFC-42A0-85DF-C74ABEBBBA32}" presName="compNode" presStyleCnt="0"/>
      <dgm:spPr/>
    </dgm:pt>
    <dgm:pt modelId="{F94FC876-6B2B-466B-8474-33F3B08D549D}" type="pres">
      <dgm:prSet presAssocID="{9E105EB9-4FFC-42A0-85DF-C74ABEBBBA32}" presName="bkgdShape" presStyleLbl="node1" presStyleIdx="3" presStyleCnt="4"/>
      <dgm:spPr/>
    </dgm:pt>
    <dgm:pt modelId="{7A25B2A2-03B8-4732-ABD4-44DD7D6C98E8}" type="pres">
      <dgm:prSet presAssocID="{9E105EB9-4FFC-42A0-85DF-C74ABEBBBA32}" presName="nodeTx" presStyleLbl="node1" presStyleIdx="3" presStyleCnt="4">
        <dgm:presLayoutVars>
          <dgm:bulletEnabled val="1"/>
        </dgm:presLayoutVars>
      </dgm:prSet>
      <dgm:spPr/>
    </dgm:pt>
    <dgm:pt modelId="{1EEE6D8E-EA80-437C-B52A-23B517C0BEB3}" type="pres">
      <dgm:prSet presAssocID="{9E105EB9-4FFC-42A0-85DF-C74ABEBBBA32}" presName="invisiNode" presStyleLbl="node1" presStyleIdx="3" presStyleCnt="4"/>
      <dgm:spPr/>
    </dgm:pt>
    <dgm:pt modelId="{60A9A6D0-5DC1-42FB-9B43-088074F7A6F9}" type="pres">
      <dgm:prSet presAssocID="{9E105EB9-4FFC-42A0-85DF-C74ABEBBBA32}" presName="imagNode" presStyleLbl="fgImgPlace1" presStyleIdx="3" presStyleCnt="4"/>
      <dgm:spPr/>
    </dgm:pt>
  </dgm:ptLst>
  <dgm:cxnLst>
    <dgm:cxn modelId="{ECAF2E57-839A-4F89-ACA3-8FD18D87D61B}" type="presOf" srcId="{C4850F24-5400-456D-835A-BB48852F221A}" destId="{5856312B-BA70-455F-B1B3-4D3329EE7DB9}" srcOrd="1" destOrd="0" presId="urn:microsoft.com/office/officeart/2005/8/layout/hList7"/>
    <dgm:cxn modelId="{1812A2F4-D38E-4262-908A-88A6F4F8B78D}" type="presOf" srcId="{1A89709F-BB11-4C4D-8FD7-9FCF26C050C2}" destId="{55EB64D5-D8D8-4F9E-B9BE-0D5E0E12AAB5}" srcOrd="0" destOrd="0" presId="urn:microsoft.com/office/officeart/2005/8/layout/hList7"/>
    <dgm:cxn modelId="{E5D91D04-D7E3-4E6B-AEF8-29B171CB79C6}" type="presOf" srcId="{211D5277-FB41-48E1-82D6-4130DE9985D7}" destId="{AF192F37-8AB5-4A8A-810F-28E0A7AE655B}" srcOrd="0" destOrd="0" presId="urn:microsoft.com/office/officeart/2005/8/layout/hList7"/>
    <dgm:cxn modelId="{6E3BD713-BAF9-48DF-BA5A-34CCF240EBB4}" type="presOf" srcId="{8DC3BBD1-DA5F-4A6C-81BF-404E8055A845}" destId="{95577704-D966-4815-BF3E-C2FB01C74EFB}" srcOrd="0" destOrd="0" presId="urn:microsoft.com/office/officeart/2005/8/layout/hList7"/>
    <dgm:cxn modelId="{AFBACDE2-47D6-4E1A-B023-E48071D15844}" type="presOf" srcId="{8DC3BBD1-DA5F-4A6C-81BF-404E8055A845}" destId="{BACF2A9E-A443-4214-BC95-BA8EC6629E62}" srcOrd="1" destOrd="0" presId="urn:microsoft.com/office/officeart/2005/8/layout/hList7"/>
    <dgm:cxn modelId="{B91FDE44-2A7C-4D36-B951-BA51E49C8128}" type="presOf" srcId="{3774F792-8B89-487B-9D8F-5D0639177E56}" destId="{F8CBD771-16DB-468F-8103-3BFFCB67C752}" srcOrd="0" destOrd="0" presId="urn:microsoft.com/office/officeart/2005/8/layout/hList7"/>
    <dgm:cxn modelId="{673A6A48-B602-4D48-8D33-ABC8ABB29A2F}" type="presOf" srcId="{1A89709F-BB11-4C4D-8FD7-9FCF26C050C2}" destId="{7D38D7B8-C2A8-4AD5-9849-11B8CDA3F658}" srcOrd="1" destOrd="0" presId="urn:microsoft.com/office/officeart/2005/8/layout/hList7"/>
    <dgm:cxn modelId="{6BC66F90-D0E5-409D-88AC-75F1C1396CC0}" srcId="{50CA51EC-C189-4C43-B0F5-7ADE4F21E60B}" destId="{C4850F24-5400-456D-835A-BB48852F221A}" srcOrd="2" destOrd="0" parTransId="{B547CB60-A970-4359-9E12-E772E6C857A9}" sibTransId="{211D5277-FB41-48E1-82D6-4130DE9985D7}"/>
    <dgm:cxn modelId="{61E27711-4B8C-4974-B26B-59822ECB8D0F}" type="presOf" srcId="{875C9E42-177E-4F0D-9650-072C7C941D52}" destId="{7FE55D89-0396-47EB-AD73-AA2B791BB3DD}" srcOrd="0" destOrd="0" presId="urn:microsoft.com/office/officeart/2005/8/layout/hList7"/>
    <dgm:cxn modelId="{41461411-DC19-46F2-9AAB-7A879AFA9423}" srcId="{50CA51EC-C189-4C43-B0F5-7ADE4F21E60B}" destId="{8DC3BBD1-DA5F-4A6C-81BF-404E8055A845}" srcOrd="0" destOrd="0" parTransId="{8CC999A9-D2E1-470B-BA7E-5BB0B048D8F2}" sibTransId="{3774F792-8B89-487B-9D8F-5D0639177E56}"/>
    <dgm:cxn modelId="{5A56FDC9-3488-4E7C-B416-10F166EC39F0}" srcId="{50CA51EC-C189-4C43-B0F5-7ADE4F21E60B}" destId="{9E105EB9-4FFC-42A0-85DF-C74ABEBBBA32}" srcOrd="3" destOrd="0" parTransId="{F359462E-A5A6-46C6-9DDB-1ACF4DE7E964}" sibTransId="{6349D6A6-0052-4627-B276-45ED300608B4}"/>
    <dgm:cxn modelId="{F4F00452-FD03-48C4-BDB8-ED367C1AA8DD}" type="presOf" srcId="{50CA51EC-C189-4C43-B0F5-7ADE4F21E60B}" destId="{54129F1B-7E9F-43DA-8CAF-9B7DFA79416C}" srcOrd="0" destOrd="0" presId="urn:microsoft.com/office/officeart/2005/8/layout/hList7"/>
    <dgm:cxn modelId="{7BB10EFF-CD2C-4354-AF44-2108C3A79001}" type="presOf" srcId="{C4850F24-5400-456D-835A-BB48852F221A}" destId="{E8B573F0-96D7-4880-B552-EACF5D02846F}" srcOrd="0" destOrd="0" presId="urn:microsoft.com/office/officeart/2005/8/layout/hList7"/>
    <dgm:cxn modelId="{BB2D9EB0-D070-4BB3-A367-48E5B0842207}" type="presOf" srcId="{9E105EB9-4FFC-42A0-85DF-C74ABEBBBA32}" destId="{F94FC876-6B2B-466B-8474-33F3B08D549D}" srcOrd="0" destOrd="0" presId="urn:microsoft.com/office/officeart/2005/8/layout/hList7"/>
    <dgm:cxn modelId="{BA41205E-728F-4786-808A-CC110BA07827}" srcId="{50CA51EC-C189-4C43-B0F5-7ADE4F21E60B}" destId="{1A89709F-BB11-4C4D-8FD7-9FCF26C050C2}" srcOrd="1" destOrd="0" parTransId="{7D475811-045C-4450-BDE5-AEE51AE4C4C4}" sibTransId="{875C9E42-177E-4F0D-9650-072C7C941D52}"/>
    <dgm:cxn modelId="{56C0B202-2BE6-4182-B52C-1BBDB4AB4795}" type="presOf" srcId="{9E105EB9-4FFC-42A0-85DF-C74ABEBBBA32}" destId="{7A25B2A2-03B8-4732-ABD4-44DD7D6C98E8}" srcOrd="1" destOrd="0" presId="urn:microsoft.com/office/officeart/2005/8/layout/hList7"/>
    <dgm:cxn modelId="{F3E922D9-6DA8-49A3-95DD-5D500527C6AC}" type="presParOf" srcId="{54129F1B-7E9F-43DA-8CAF-9B7DFA79416C}" destId="{99970461-D458-4F44-932C-AF18E95990DD}" srcOrd="0" destOrd="0" presId="urn:microsoft.com/office/officeart/2005/8/layout/hList7"/>
    <dgm:cxn modelId="{6B309A16-064E-4B63-B522-A45DE765261D}" type="presParOf" srcId="{54129F1B-7E9F-43DA-8CAF-9B7DFA79416C}" destId="{AF051BC1-AC31-4E7F-9C12-9479A44198E8}" srcOrd="1" destOrd="0" presId="urn:microsoft.com/office/officeart/2005/8/layout/hList7"/>
    <dgm:cxn modelId="{134D31DF-CE69-4F39-B10F-4CB17EED8A9D}" type="presParOf" srcId="{AF051BC1-AC31-4E7F-9C12-9479A44198E8}" destId="{0E814096-DCF8-4AFE-9EEF-3D42D4267473}" srcOrd="0" destOrd="0" presId="urn:microsoft.com/office/officeart/2005/8/layout/hList7"/>
    <dgm:cxn modelId="{1037C18D-BB0E-4DCA-98A3-50A59426B11E}" type="presParOf" srcId="{0E814096-DCF8-4AFE-9EEF-3D42D4267473}" destId="{95577704-D966-4815-BF3E-C2FB01C74EFB}" srcOrd="0" destOrd="0" presId="urn:microsoft.com/office/officeart/2005/8/layout/hList7"/>
    <dgm:cxn modelId="{C54783A4-0A6B-4023-8B8C-300B34023298}" type="presParOf" srcId="{0E814096-DCF8-4AFE-9EEF-3D42D4267473}" destId="{BACF2A9E-A443-4214-BC95-BA8EC6629E62}" srcOrd="1" destOrd="0" presId="urn:microsoft.com/office/officeart/2005/8/layout/hList7"/>
    <dgm:cxn modelId="{CA5D27E5-1786-44D9-BDF5-AA614E38E0D0}" type="presParOf" srcId="{0E814096-DCF8-4AFE-9EEF-3D42D4267473}" destId="{86429C0D-5C17-4812-ACF3-D9DD2DBFD053}" srcOrd="2" destOrd="0" presId="urn:microsoft.com/office/officeart/2005/8/layout/hList7"/>
    <dgm:cxn modelId="{C321EE5F-7951-495A-9E84-C16FC8E36663}" type="presParOf" srcId="{0E814096-DCF8-4AFE-9EEF-3D42D4267473}" destId="{9050E706-7556-4E98-A753-E0BF257BC79C}" srcOrd="3" destOrd="0" presId="urn:microsoft.com/office/officeart/2005/8/layout/hList7"/>
    <dgm:cxn modelId="{B534F893-4288-4B11-9C8B-3BC1790D7754}" type="presParOf" srcId="{AF051BC1-AC31-4E7F-9C12-9479A44198E8}" destId="{F8CBD771-16DB-468F-8103-3BFFCB67C752}" srcOrd="1" destOrd="0" presId="urn:microsoft.com/office/officeart/2005/8/layout/hList7"/>
    <dgm:cxn modelId="{C3272E04-2A53-4533-9332-50BCEE74965D}" type="presParOf" srcId="{AF051BC1-AC31-4E7F-9C12-9479A44198E8}" destId="{649934F1-81EE-45AE-A2FB-C2FC7153EC66}" srcOrd="2" destOrd="0" presId="urn:microsoft.com/office/officeart/2005/8/layout/hList7"/>
    <dgm:cxn modelId="{35D787D0-D7D8-45DE-8686-AD097D14F31B}" type="presParOf" srcId="{649934F1-81EE-45AE-A2FB-C2FC7153EC66}" destId="{55EB64D5-D8D8-4F9E-B9BE-0D5E0E12AAB5}" srcOrd="0" destOrd="0" presId="urn:microsoft.com/office/officeart/2005/8/layout/hList7"/>
    <dgm:cxn modelId="{63A733DC-7D94-4F0C-A2C4-436FC78179C8}" type="presParOf" srcId="{649934F1-81EE-45AE-A2FB-C2FC7153EC66}" destId="{7D38D7B8-C2A8-4AD5-9849-11B8CDA3F658}" srcOrd="1" destOrd="0" presId="urn:microsoft.com/office/officeart/2005/8/layout/hList7"/>
    <dgm:cxn modelId="{37151117-DAD9-4A98-986F-6A506AA6F5B2}" type="presParOf" srcId="{649934F1-81EE-45AE-A2FB-C2FC7153EC66}" destId="{CB46E563-ECA8-4647-BFB6-C2741498EBBF}" srcOrd="2" destOrd="0" presId="urn:microsoft.com/office/officeart/2005/8/layout/hList7"/>
    <dgm:cxn modelId="{0D86CFF7-A18D-45CD-AD9C-5C2C91366F0F}" type="presParOf" srcId="{649934F1-81EE-45AE-A2FB-C2FC7153EC66}" destId="{4BD49862-6CB7-4250-808A-983C5439FE4D}" srcOrd="3" destOrd="0" presId="urn:microsoft.com/office/officeart/2005/8/layout/hList7"/>
    <dgm:cxn modelId="{5187725E-B963-4EAB-9452-9A37D55B0CB4}" type="presParOf" srcId="{AF051BC1-AC31-4E7F-9C12-9479A44198E8}" destId="{7FE55D89-0396-47EB-AD73-AA2B791BB3DD}" srcOrd="3" destOrd="0" presId="urn:microsoft.com/office/officeart/2005/8/layout/hList7"/>
    <dgm:cxn modelId="{F3ABB5D5-70D9-4A82-B66D-93E9D1D765C0}" type="presParOf" srcId="{AF051BC1-AC31-4E7F-9C12-9479A44198E8}" destId="{595EC341-13D0-4E38-86FE-508A121D7FEF}" srcOrd="4" destOrd="0" presId="urn:microsoft.com/office/officeart/2005/8/layout/hList7"/>
    <dgm:cxn modelId="{D7BF09EE-7AE0-4652-B0FE-7F4495388EB6}" type="presParOf" srcId="{595EC341-13D0-4E38-86FE-508A121D7FEF}" destId="{E8B573F0-96D7-4880-B552-EACF5D02846F}" srcOrd="0" destOrd="0" presId="urn:microsoft.com/office/officeart/2005/8/layout/hList7"/>
    <dgm:cxn modelId="{4873C270-CD36-4ACC-BDAF-A5836988D887}" type="presParOf" srcId="{595EC341-13D0-4E38-86FE-508A121D7FEF}" destId="{5856312B-BA70-455F-B1B3-4D3329EE7DB9}" srcOrd="1" destOrd="0" presId="urn:microsoft.com/office/officeart/2005/8/layout/hList7"/>
    <dgm:cxn modelId="{D7193CF2-B204-4A88-B29E-2F49E2D022D5}" type="presParOf" srcId="{595EC341-13D0-4E38-86FE-508A121D7FEF}" destId="{1BE6677C-E9BF-43AE-9E74-92B1E33B2C6B}" srcOrd="2" destOrd="0" presId="urn:microsoft.com/office/officeart/2005/8/layout/hList7"/>
    <dgm:cxn modelId="{69B66E9A-E9A2-45C8-91BE-8EA62FEC0E73}" type="presParOf" srcId="{595EC341-13D0-4E38-86FE-508A121D7FEF}" destId="{9A9D434B-720C-4C81-AB7E-5C33513D4621}" srcOrd="3" destOrd="0" presId="urn:microsoft.com/office/officeart/2005/8/layout/hList7"/>
    <dgm:cxn modelId="{E008EC1E-DAF4-450C-85AD-6D09C14E4C04}" type="presParOf" srcId="{AF051BC1-AC31-4E7F-9C12-9479A44198E8}" destId="{AF192F37-8AB5-4A8A-810F-28E0A7AE655B}" srcOrd="5" destOrd="0" presId="urn:microsoft.com/office/officeart/2005/8/layout/hList7"/>
    <dgm:cxn modelId="{96F458ED-DE64-4DEC-881C-BB528FDFEB47}" type="presParOf" srcId="{AF051BC1-AC31-4E7F-9C12-9479A44198E8}" destId="{3407AD26-B0A3-4400-B0CA-C6C4EC1150E0}" srcOrd="6" destOrd="0" presId="urn:microsoft.com/office/officeart/2005/8/layout/hList7"/>
    <dgm:cxn modelId="{3776B57E-D47B-4D8A-B65A-37884321910A}" type="presParOf" srcId="{3407AD26-B0A3-4400-B0CA-C6C4EC1150E0}" destId="{F94FC876-6B2B-466B-8474-33F3B08D549D}" srcOrd="0" destOrd="0" presId="urn:microsoft.com/office/officeart/2005/8/layout/hList7"/>
    <dgm:cxn modelId="{33927BE9-5D92-4AD0-8804-8C717EC526FD}" type="presParOf" srcId="{3407AD26-B0A3-4400-B0CA-C6C4EC1150E0}" destId="{7A25B2A2-03B8-4732-ABD4-44DD7D6C98E8}" srcOrd="1" destOrd="0" presId="urn:microsoft.com/office/officeart/2005/8/layout/hList7"/>
    <dgm:cxn modelId="{D0F6F1E0-3476-4C5A-B8D7-D2C0BBCFC640}" type="presParOf" srcId="{3407AD26-B0A3-4400-B0CA-C6C4EC1150E0}" destId="{1EEE6D8E-EA80-437C-B52A-23B517C0BEB3}" srcOrd="2" destOrd="0" presId="urn:microsoft.com/office/officeart/2005/8/layout/hList7"/>
    <dgm:cxn modelId="{FACABC0E-63E0-484F-9556-A94EAFFE8919}" type="presParOf" srcId="{3407AD26-B0A3-4400-B0CA-C6C4EC1150E0}" destId="{60A9A6D0-5DC1-42FB-9B43-088074F7A6F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577704-D966-4815-BF3E-C2FB01C74EFB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雙手肥皂清潔，搓洗</a:t>
          </a:r>
          <a:r>
            <a:rPr lang="en-US" sz="28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40~60</a:t>
          </a:r>
          <a:r>
            <a:rPr lang="zh-TW" sz="28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秒</a:t>
          </a:r>
          <a:endParaRPr lang="zh-TW" sz="28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1918" y="1810385"/>
        <a:ext cx="2011188" cy="1810385"/>
      </dsp:txXfrm>
    </dsp:sp>
    <dsp:sp modelId="{9050E706-7556-4E98-A753-E0BF257BC79C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5EB64D5-D8D8-4F9E-B9BE-0D5E0E12AAB5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口罩要遮住口鼻、蓋住下巴  </a:t>
          </a:r>
          <a:endParaRPr lang="zh-TW" sz="28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2073443" y="1810385"/>
        <a:ext cx="2011188" cy="1810385"/>
      </dsp:txXfrm>
    </dsp:sp>
    <dsp:sp modelId="{4BD49862-6CB7-4250-808A-983C5439FE4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8B573F0-96D7-4880-B552-EACF5D02846F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噴</a:t>
          </a:r>
          <a:r>
            <a:rPr lang="en-US" sz="28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75%</a:t>
          </a:r>
          <a:r>
            <a:rPr lang="zh-TW" sz="28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酒精搓洗雙手</a:t>
          </a:r>
          <a:r>
            <a:rPr lang="en-US" sz="28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20-30</a:t>
          </a:r>
          <a:r>
            <a:rPr lang="zh-TW" sz="28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秒</a:t>
          </a:r>
          <a:endParaRPr lang="zh-TW" sz="28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4144967" y="1810385"/>
        <a:ext cx="2011188" cy="1810385"/>
      </dsp:txXfrm>
    </dsp:sp>
    <dsp:sp modelId="{9A9D434B-720C-4C81-AB7E-5C33513D4621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94FC876-6B2B-466B-8474-33F3B08D549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有發燒、呼吸道症狀速就醫</a:t>
          </a:r>
          <a:endParaRPr lang="zh-TW" sz="28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6216492" y="1810385"/>
        <a:ext cx="2011188" cy="1810385"/>
      </dsp:txXfrm>
    </dsp:sp>
    <dsp:sp modelId="{60A9A6D0-5DC1-42FB-9B43-088074F7A6F9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57200" extrusionH="10600" prstMaterial="plastic">
          <a:bevelT w="101600" h="8600" prst="relaxedInset"/>
          <a:bevelB w="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9970461-D458-4F44-932C-AF18E95990DD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 prstMaterial="plastic">
          <a:bevelT w="80600" h="18600" prst="relaxedInset"/>
          <a:bevelB w="80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60000">
              <a:schemeClr val="tx1"/>
            </a:gs>
            <a:gs pos="95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defRPr>
            </a:lvl1pPr>
            <a:lvl2pPr>
              <a:defRPr>
                <a:solidFill>
                  <a:schemeClr val="tx1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60000">
              <a:schemeClr val="tx1"/>
            </a:gs>
            <a:gs pos="95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>
              <a:lumMod val="40000"/>
              <a:lumOff val="60000"/>
            </a:schemeClr>
          </a:solidFill>
          <a:latin typeface="文鼎勘亭流" panose="020B0609010101010101" pitchFamily="49" charset="-120"/>
          <a:ea typeface="文鼎勘亭流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bg1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116632"/>
            <a:ext cx="97921" cy="7200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960" y="2996952"/>
            <a:ext cx="3960079" cy="2912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16081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1"/>
                </a:solidFill>
              </a:rPr>
              <a:t>室外至少</a:t>
            </a:r>
            <a:r>
              <a:rPr lang="en-US" altLang="zh-TW" dirty="0">
                <a:solidFill>
                  <a:schemeClr val="bg1"/>
                </a:solidFill>
              </a:rPr>
              <a:t>1</a:t>
            </a:r>
            <a:r>
              <a:rPr lang="zh-TW" altLang="en-US" dirty="0">
                <a:solidFill>
                  <a:schemeClr val="bg1"/>
                </a:solidFill>
              </a:rPr>
              <a:t>公尺</a:t>
            </a:r>
          </a:p>
          <a:p>
            <a:r>
              <a:rPr lang="zh-TW" altLang="en-US" dirty="0">
                <a:solidFill>
                  <a:schemeClr val="bg1"/>
                </a:solidFill>
              </a:rPr>
              <a:t>大約</a:t>
            </a:r>
            <a:r>
              <a:rPr lang="en-US" altLang="zh-TW" dirty="0">
                <a:solidFill>
                  <a:schemeClr val="bg1"/>
                </a:solidFill>
              </a:rPr>
              <a:t>3</a:t>
            </a:r>
            <a:r>
              <a:rPr lang="zh-TW" altLang="en-US" dirty="0">
                <a:solidFill>
                  <a:schemeClr val="bg1"/>
                </a:solidFill>
              </a:rPr>
              <a:t>個步伐</a:t>
            </a:r>
          </a:p>
          <a:p>
            <a:r>
              <a:rPr lang="zh-TW" altLang="en-US" dirty="0">
                <a:solidFill>
                  <a:schemeClr val="bg1"/>
                </a:solidFill>
              </a:rPr>
              <a:t>室內至少</a:t>
            </a:r>
            <a:r>
              <a:rPr lang="en-US" altLang="zh-TW" dirty="0">
                <a:solidFill>
                  <a:schemeClr val="bg1"/>
                </a:solidFill>
              </a:rPr>
              <a:t>1.5</a:t>
            </a:r>
            <a:r>
              <a:rPr lang="zh-TW" altLang="en-US" dirty="0">
                <a:solidFill>
                  <a:schemeClr val="bg1"/>
                </a:solidFill>
              </a:rPr>
              <a:t>公尺</a:t>
            </a:r>
          </a:p>
          <a:p>
            <a:r>
              <a:rPr lang="zh-TW" altLang="en-US" dirty="0">
                <a:solidFill>
                  <a:schemeClr val="bg1"/>
                </a:solidFill>
              </a:rPr>
              <a:t>大約手臂的兩倍長</a:t>
            </a:r>
          </a:p>
        </p:txBody>
      </p:sp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1"/>
                </a:solidFill>
              </a:rPr>
              <a:t>衛福部疾管署</a:t>
            </a:r>
          </a:p>
          <a:p>
            <a:r>
              <a:rPr lang="zh-TW" altLang="en-US" dirty="0">
                <a:solidFill>
                  <a:schemeClr val="bg1"/>
                </a:solidFill>
              </a:rPr>
              <a:t>掌握最新疫情</a:t>
            </a:r>
          </a:p>
          <a:p>
            <a:r>
              <a:rPr lang="zh-TW" altLang="en-US" dirty="0">
                <a:solidFill>
                  <a:schemeClr val="bg1"/>
                </a:solidFill>
              </a:rPr>
              <a:t>了解防疫議題</a:t>
            </a:r>
          </a:p>
          <a:p>
            <a:r>
              <a:rPr lang="zh-TW" altLang="en-US" dirty="0">
                <a:solidFill>
                  <a:schemeClr val="bg1"/>
                </a:solidFill>
              </a:rPr>
              <a:t>防疫小測驗</a:t>
            </a:r>
          </a:p>
          <a:p>
            <a:r>
              <a:rPr lang="zh-TW" altLang="en-US" dirty="0">
                <a:solidFill>
                  <a:schemeClr val="bg1"/>
                </a:solidFill>
              </a:rPr>
              <a:t>你的防疫觀念正確嗎？</a:t>
            </a:r>
          </a:p>
          <a:p>
            <a:r>
              <a:rPr lang="zh-TW" altLang="en-US" dirty="0">
                <a:solidFill>
                  <a:schemeClr val="bg1"/>
                </a:solidFill>
              </a:rPr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TM04033921[[fn=大馬士革風]]</Template>
  <TotalTime>1313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文鼎中行書</vt:lpstr>
      <vt:lpstr>文鼎古印體</vt:lpstr>
      <vt:lpstr>文鼎勘亭流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50</cp:revision>
  <dcterms:created xsi:type="dcterms:W3CDTF">2014-02-08T16:25:00Z</dcterms:created>
  <dcterms:modified xsi:type="dcterms:W3CDTF">2021-11-30T03:52:28Z</dcterms:modified>
</cp:coreProperties>
</file>