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5375" autoAdjust="0"/>
  </p:normalViewPr>
  <p:slideViewPr>
    <p:cSldViewPr>
      <p:cViewPr varScale="1">
        <p:scale>
          <a:sx n="72" d="100"/>
          <a:sy n="72" d="100"/>
        </p:scale>
        <p:origin x="12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31D307-5F39-46A2-92B4-A7C7827F1A3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FAC7E66-E3F1-4441-A372-99BDBA1DAC64}">
      <dgm:prSet/>
      <dgm:spPr/>
      <dgm:t>
        <a:bodyPr/>
        <a:lstStyle/>
        <a:p>
          <a:pPr rtl="0"/>
          <a:r>
            <a:rPr lang="zh-TW" dirty="0" smtClean="0"/>
            <a:t>双手肥皂清洁，搓洗</a:t>
          </a:r>
          <a:r>
            <a:rPr lang="en-US" dirty="0" smtClean="0"/>
            <a:t>40~60</a:t>
          </a:r>
          <a:r>
            <a:rPr lang="zh-TW" dirty="0" smtClean="0"/>
            <a:t>秒</a:t>
          </a:r>
          <a:endParaRPr lang="zh-TW" dirty="0"/>
        </a:p>
      </dgm:t>
    </dgm:pt>
    <dgm:pt modelId="{7948EC0B-1DFD-4E63-AC6D-DC8390273CB3}" type="parTrans" cxnId="{AF53CA48-9B14-44DD-9CAB-3D7CD01736CD}">
      <dgm:prSet/>
      <dgm:spPr/>
      <dgm:t>
        <a:bodyPr/>
        <a:lstStyle/>
        <a:p>
          <a:endParaRPr lang="zh-TW" altLang="en-US"/>
        </a:p>
      </dgm:t>
    </dgm:pt>
    <dgm:pt modelId="{0B140CCA-83DA-457D-AA5B-6FF6833BD43E}" type="sibTrans" cxnId="{AF53CA48-9B14-44DD-9CAB-3D7CD01736CD}">
      <dgm:prSet/>
      <dgm:spPr/>
      <dgm:t>
        <a:bodyPr/>
        <a:lstStyle/>
        <a:p>
          <a:endParaRPr lang="zh-TW" altLang="en-US"/>
        </a:p>
      </dgm:t>
    </dgm:pt>
    <dgm:pt modelId="{7AE99537-4D94-4E36-AAD5-6978B438A58D}">
      <dgm:prSet/>
      <dgm:spPr/>
      <dgm:t>
        <a:bodyPr/>
        <a:lstStyle/>
        <a:p>
          <a:pPr rtl="0"/>
          <a:r>
            <a:rPr lang="zh-TW" dirty="0" smtClean="0"/>
            <a:t>口罩要遮住口鼻、盖住下巴  </a:t>
          </a:r>
          <a:endParaRPr lang="zh-TW" dirty="0"/>
        </a:p>
      </dgm:t>
    </dgm:pt>
    <dgm:pt modelId="{0A03BC7A-9C4F-4778-9B47-56B0D094F509}" type="parTrans" cxnId="{B0A636A6-1E18-4203-916E-AF95A8A13346}">
      <dgm:prSet/>
      <dgm:spPr/>
      <dgm:t>
        <a:bodyPr/>
        <a:lstStyle/>
        <a:p>
          <a:endParaRPr lang="zh-TW" altLang="en-US"/>
        </a:p>
      </dgm:t>
    </dgm:pt>
    <dgm:pt modelId="{3419D69F-99C6-4D02-A8F0-534D30D01995}" type="sibTrans" cxnId="{B0A636A6-1E18-4203-916E-AF95A8A13346}">
      <dgm:prSet/>
      <dgm:spPr/>
      <dgm:t>
        <a:bodyPr/>
        <a:lstStyle/>
        <a:p>
          <a:endParaRPr lang="zh-TW" altLang="en-US"/>
        </a:p>
      </dgm:t>
    </dgm:pt>
    <dgm:pt modelId="{A550BD4B-04B7-4A45-AA1D-0E88BE66DC1F}">
      <dgm:prSet/>
      <dgm:spPr/>
      <dgm:t>
        <a:bodyPr/>
        <a:lstStyle/>
        <a:p>
          <a:pPr rtl="0"/>
          <a:r>
            <a:rPr lang="zh-TW" dirty="0" smtClean="0"/>
            <a:t>喷</a:t>
          </a:r>
          <a:r>
            <a:rPr lang="en-US" dirty="0" smtClean="0"/>
            <a:t>75%</a:t>
          </a:r>
          <a:r>
            <a:rPr lang="zh-TW" dirty="0" smtClean="0"/>
            <a:t>酒精搓洗双手</a:t>
          </a:r>
          <a:r>
            <a:rPr lang="en-US" dirty="0" smtClean="0"/>
            <a:t>20-30</a:t>
          </a:r>
          <a:r>
            <a:rPr lang="zh-TW" dirty="0" smtClean="0"/>
            <a:t>秒</a:t>
          </a:r>
          <a:endParaRPr lang="zh-TW" dirty="0"/>
        </a:p>
      </dgm:t>
    </dgm:pt>
    <dgm:pt modelId="{2589139B-2D6C-4CF7-8AB8-F74E56773357}" type="parTrans" cxnId="{0BAD0628-BB00-4605-AB50-F2D456C55E96}">
      <dgm:prSet/>
      <dgm:spPr/>
      <dgm:t>
        <a:bodyPr/>
        <a:lstStyle/>
        <a:p>
          <a:endParaRPr lang="zh-TW" altLang="en-US"/>
        </a:p>
      </dgm:t>
    </dgm:pt>
    <dgm:pt modelId="{7F7ED635-EBED-40F8-8BD2-E4FF5A2C4C5D}" type="sibTrans" cxnId="{0BAD0628-BB00-4605-AB50-F2D456C55E96}">
      <dgm:prSet/>
      <dgm:spPr/>
      <dgm:t>
        <a:bodyPr/>
        <a:lstStyle/>
        <a:p>
          <a:endParaRPr lang="zh-TW" altLang="en-US"/>
        </a:p>
      </dgm:t>
    </dgm:pt>
    <dgm:pt modelId="{94AA8681-3E62-4B8A-A084-B031A092C9A9}">
      <dgm:prSet/>
      <dgm:spPr/>
      <dgm:t>
        <a:bodyPr/>
        <a:lstStyle/>
        <a:p>
          <a:pPr rtl="0"/>
          <a:r>
            <a:rPr lang="zh-TW" dirty="0" smtClean="0"/>
            <a:t>有发烧、呼吸道症状速就医</a:t>
          </a:r>
          <a:endParaRPr lang="zh-TW" dirty="0"/>
        </a:p>
      </dgm:t>
    </dgm:pt>
    <dgm:pt modelId="{D82E210C-00F5-45EB-8F31-747150847E81}" type="parTrans" cxnId="{56838ACA-9044-4CC5-B633-36460F5D741A}">
      <dgm:prSet/>
      <dgm:spPr/>
      <dgm:t>
        <a:bodyPr/>
        <a:lstStyle/>
        <a:p>
          <a:endParaRPr lang="zh-TW" altLang="en-US"/>
        </a:p>
      </dgm:t>
    </dgm:pt>
    <dgm:pt modelId="{5159A1A0-C325-4FAE-B848-52E8382F7FB6}" type="sibTrans" cxnId="{56838ACA-9044-4CC5-B633-36460F5D741A}">
      <dgm:prSet/>
      <dgm:spPr/>
      <dgm:t>
        <a:bodyPr/>
        <a:lstStyle/>
        <a:p>
          <a:endParaRPr lang="zh-TW" altLang="en-US"/>
        </a:p>
      </dgm:t>
    </dgm:pt>
    <dgm:pt modelId="{7A3438DE-D2F7-4D1F-B949-0C3ADB727CE2}" type="pres">
      <dgm:prSet presAssocID="{AC31D307-5F39-46A2-92B4-A7C7827F1A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4B03C15-A804-41A1-ABED-C96ADC31B362}" type="pres">
      <dgm:prSet presAssocID="{AC31D307-5F39-46A2-92B4-A7C7827F1A33}" presName="fgShape" presStyleLbl="fgShp" presStyleIdx="0" presStyleCnt="1"/>
      <dgm:spPr/>
    </dgm:pt>
    <dgm:pt modelId="{AB1EAB9E-95A8-4C82-91CE-FD92C8F33B46}" type="pres">
      <dgm:prSet presAssocID="{AC31D307-5F39-46A2-92B4-A7C7827F1A33}" presName="linComp" presStyleCnt="0"/>
      <dgm:spPr/>
    </dgm:pt>
    <dgm:pt modelId="{3B2E4608-2971-42C2-BBDD-30CC1B260DCE}" type="pres">
      <dgm:prSet presAssocID="{4FAC7E66-E3F1-4441-A372-99BDBA1DAC64}" presName="compNode" presStyleCnt="0"/>
      <dgm:spPr/>
    </dgm:pt>
    <dgm:pt modelId="{A25BEC2D-A770-474F-8F13-D87456AD2BEE}" type="pres">
      <dgm:prSet presAssocID="{4FAC7E66-E3F1-4441-A372-99BDBA1DAC64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C8BC7FD7-A865-4466-89ED-AFFE132DCF61}" type="pres">
      <dgm:prSet presAssocID="{4FAC7E66-E3F1-4441-A372-99BDBA1DAC6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3545C6-1103-4760-A715-77BC8B908931}" type="pres">
      <dgm:prSet presAssocID="{4FAC7E66-E3F1-4441-A372-99BDBA1DAC64}" presName="invisiNode" presStyleLbl="node1" presStyleIdx="0" presStyleCnt="4"/>
      <dgm:spPr/>
    </dgm:pt>
    <dgm:pt modelId="{0A524BC1-1273-4719-9D58-0DC19F9AB34D}" type="pres">
      <dgm:prSet presAssocID="{4FAC7E66-E3F1-4441-A372-99BDBA1DAC6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042A1A40-116E-41A0-A3AD-BE1FDA70A9D5}" type="pres">
      <dgm:prSet presAssocID="{0B140CCA-83DA-457D-AA5B-6FF6833BD43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1F03A88-E43C-4C1F-82F2-2FC52C0472A8}" type="pres">
      <dgm:prSet presAssocID="{7AE99537-4D94-4E36-AAD5-6978B438A58D}" presName="compNode" presStyleCnt="0"/>
      <dgm:spPr/>
    </dgm:pt>
    <dgm:pt modelId="{751A808E-F7B2-4DDC-B96E-B3A235C800B0}" type="pres">
      <dgm:prSet presAssocID="{7AE99537-4D94-4E36-AAD5-6978B438A58D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1EBFC0D1-6F0F-47C6-B4AF-03D23F6DB3B6}" type="pres">
      <dgm:prSet presAssocID="{7AE99537-4D94-4E36-AAD5-6978B438A58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E754C8-2F12-4246-BDB5-F75548F74949}" type="pres">
      <dgm:prSet presAssocID="{7AE99537-4D94-4E36-AAD5-6978B438A58D}" presName="invisiNode" presStyleLbl="node1" presStyleIdx="1" presStyleCnt="4"/>
      <dgm:spPr/>
    </dgm:pt>
    <dgm:pt modelId="{8AB39F54-B67C-4D1D-897E-76743FF6E01C}" type="pres">
      <dgm:prSet presAssocID="{7AE99537-4D94-4E36-AAD5-6978B438A58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95DE00C-FD00-4D59-A50C-3BCA16DEF1F3}" type="pres">
      <dgm:prSet presAssocID="{3419D69F-99C6-4D02-A8F0-534D30D01995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B693341-CAB4-45A8-B39E-BA5887DB0AD1}" type="pres">
      <dgm:prSet presAssocID="{A550BD4B-04B7-4A45-AA1D-0E88BE66DC1F}" presName="compNode" presStyleCnt="0"/>
      <dgm:spPr/>
    </dgm:pt>
    <dgm:pt modelId="{3066FA0E-C678-4847-A203-AD007BCBCD73}" type="pres">
      <dgm:prSet presAssocID="{A550BD4B-04B7-4A45-AA1D-0E88BE66DC1F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27641C29-3FA3-48FA-ADD0-F64DC3459874}" type="pres">
      <dgm:prSet presAssocID="{A550BD4B-04B7-4A45-AA1D-0E88BE66DC1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FAE60B-45E1-49D1-BA77-1A6B254894EA}" type="pres">
      <dgm:prSet presAssocID="{A550BD4B-04B7-4A45-AA1D-0E88BE66DC1F}" presName="invisiNode" presStyleLbl="node1" presStyleIdx="2" presStyleCnt="4"/>
      <dgm:spPr/>
    </dgm:pt>
    <dgm:pt modelId="{6D7737B0-84A4-43E4-AC53-1DB38FDC5615}" type="pres">
      <dgm:prSet presAssocID="{A550BD4B-04B7-4A45-AA1D-0E88BE66DC1F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C65FDFE3-4972-4BC1-9E33-3C7E1937481D}" type="pres">
      <dgm:prSet presAssocID="{7F7ED635-EBED-40F8-8BD2-E4FF5A2C4C5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1C8669A-3AB3-4AD6-9A92-71543F25B422}" type="pres">
      <dgm:prSet presAssocID="{94AA8681-3E62-4B8A-A084-B031A092C9A9}" presName="compNode" presStyleCnt="0"/>
      <dgm:spPr/>
    </dgm:pt>
    <dgm:pt modelId="{26624046-B74B-4635-8AD2-8FE061CF6808}" type="pres">
      <dgm:prSet presAssocID="{94AA8681-3E62-4B8A-A084-B031A092C9A9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EBD75543-D041-4396-871B-DCD9706B5332}" type="pres">
      <dgm:prSet presAssocID="{94AA8681-3E62-4B8A-A084-B031A092C9A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97B55E-410D-4D2E-9316-BECEF3C5E639}" type="pres">
      <dgm:prSet presAssocID="{94AA8681-3E62-4B8A-A084-B031A092C9A9}" presName="invisiNode" presStyleLbl="node1" presStyleIdx="3" presStyleCnt="4"/>
      <dgm:spPr/>
    </dgm:pt>
    <dgm:pt modelId="{869114ED-CEB9-48FB-9A21-0D5118714AEF}" type="pres">
      <dgm:prSet presAssocID="{94AA8681-3E62-4B8A-A084-B031A092C9A9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B0A636A6-1E18-4203-916E-AF95A8A13346}" srcId="{AC31D307-5F39-46A2-92B4-A7C7827F1A33}" destId="{7AE99537-4D94-4E36-AAD5-6978B438A58D}" srcOrd="1" destOrd="0" parTransId="{0A03BC7A-9C4F-4778-9B47-56B0D094F509}" sibTransId="{3419D69F-99C6-4D02-A8F0-534D30D01995}"/>
    <dgm:cxn modelId="{15E017E2-5250-4B53-ACAB-E15AE9E902F7}" type="presOf" srcId="{A550BD4B-04B7-4A45-AA1D-0E88BE66DC1F}" destId="{27641C29-3FA3-48FA-ADD0-F64DC3459874}" srcOrd="1" destOrd="0" presId="urn:microsoft.com/office/officeart/2005/8/layout/hList7"/>
    <dgm:cxn modelId="{FCA09A63-A556-4A24-AFF4-0A7BF4FAF1B2}" type="presOf" srcId="{4FAC7E66-E3F1-4441-A372-99BDBA1DAC64}" destId="{C8BC7FD7-A865-4466-89ED-AFFE132DCF61}" srcOrd="1" destOrd="0" presId="urn:microsoft.com/office/officeart/2005/8/layout/hList7"/>
    <dgm:cxn modelId="{37054DEF-5FF2-46EF-BF59-2831A4CEB3B4}" type="presOf" srcId="{A550BD4B-04B7-4A45-AA1D-0E88BE66DC1F}" destId="{3066FA0E-C678-4847-A203-AD007BCBCD73}" srcOrd="0" destOrd="0" presId="urn:microsoft.com/office/officeart/2005/8/layout/hList7"/>
    <dgm:cxn modelId="{04DA80F3-62AD-42AE-A184-4075ED247AB0}" type="presOf" srcId="{94AA8681-3E62-4B8A-A084-B031A092C9A9}" destId="{26624046-B74B-4635-8AD2-8FE061CF6808}" srcOrd="0" destOrd="0" presId="urn:microsoft.com/office/officeart/2005/8/layout/hList7"/>
    <dgm:cxn modelId="{28DD685B-F1DD-4033-B00C-980BE4CA6A36}" type="presOf" srcId="{3419D69F-99C6-4D02-A8F0-534D30D01995}" destId="{995DE00C-FD00-4D59-A50C-3BCA16DEF1F3}" srcOrd="0" destOrd="0" presId="urn:microsoft.com/office/officeart/2005/8/layout/hList7"/>
    <dgm:cxn modelId="{AF53CA48-9B14-44DD-9CAB-3D7CD01736CD}" srcId="{AC31D307-5F39-46A2-92B4-A7C7827F1A33}" destId="{4FAC7E66-E3F1-4441-A372-99BDBA1DAC64}" srcOrd="0" destOrd="0" parTransId="{7948EC0B-1DFD-4E63-AC6D-DC8390273CB3}" sibTransId="{0B140CCA-83DA-457D-AA5B-6FF6833BD43E}"/>
    <dgm:cxn modelId="{56838ACA-9044-4CC5-B633-36460F5D741A}" srcId="{AC31D307-5F39-46A2-92B4-A7C7827F1A33}" destId="{94AA8681-3E62-4B8A-A084-B031A092C9A9}" srcOrd="3" destOrd="0" parTransId="{D82E210C-00F5-45EB-8F31-747150847E81}" sibTransId="{5159A1A0-C325-4FAE-B848-52E8382F7FB6}"/>
    <dgm:cxn modelId="{647EDCF1-1146-4436-84E6-A466FD6F6CA7}" type="presOf" srcId="{7AE99537-4D94-4E36-AAD5-6978B438A58D}" destId="{1EBFC0D1-6F0F-47C6-B4AF-03D23F6DB3B6}" srcOrd="1" destOrd="0" presId="urn:microsoft.com/office/officeart/2005/8/layout/hList7"/>
    <dgm:cxn modelId="{D34B16A5-6BF3-4060-A0F5-77E3452862F7}" type="presOf" srcId="{AC31D307-5F39-46A2-92B4-A7C7827F1A33}" destId="{7A3438DE-D2F7-4D1F-B949-0C3ADB727CE2}" srcOrd="0" destOrd="0" presId="urn:microsoft.com/office/officeart/2005/8/layout/hList7"/>
    <dgm:cxn modelId="{94DA297A-AE4C-4E9B-A5FE-CBBC39C6B878}" type="presOf" srcId="{7F7ED635-EBED-40F8-8BD2-E4FF5A2C4C5D}" destId="{C65FDFE3-4972-4BC1-9E33-3C7E1937481D}" srcOrd="0" destOrd="0" presId="urn:microsoft.com/office/officeart/2005/8/layout/hList7"/>
    <dgm:cxn modelId="{24677183-9298-4CBA-9D6F-B5EEF1FCAEA0}" type="presOf" srcId="{7AE99537-4D94-4E36-AAD5-6978B438A58D}" destId="{751A808E-F7B2-4DDC-B96E-B3A235C800B0}" srcOrd="0" destOrd="0" presId="urn:microsoft.com/office/officeart/2005/8/layout/hList7"/>
    <dgm:cxn modelId="{0BAD0628-BB00-4605-AB50-F2D456C55E96}" srcId="{AC31D307-5F39-46A2-92B4-A7C7827F1A33}" destId="{A550BD4B-04B7-4A45-AA1D-0E88BE66DC1F}" srcOrd="2" destOrd="0" parTransId="{2589139B-2D6C-4CF7-8AB8-F74E56773357}" sibTransId="{7F7ED635-EBED-40F8-8BD2-E4FF5A2C4C5D}"/>
    <dgm:cxn modelId="{6F1E8BB1-E5FC-495B-AE2B-221C58724B4F}" type="presOf" srcId="{4FAC7E66-E3F1-4441-A372-99BDBA1DAC64}" destId="{A25BEC2D-A770-474F-8F13-D87456AD2BEE}" srcOrd="0" destOrd="0" presId="urn:microsoft.com/office/officeart/2005/8/layout/hList7"/>
    <dgm:cxn modelId="{7A33348A-743B-4EBE-8DD8-B340F58CDE69}" type="presOf" srcId="{94AA8681-3E62-4B8A-A084-B031A092C9A9}" destId="{EBD75543-D041-4396-871B-DCD9706B5332}" srcOrd="1" destOrd="0" presId="urn:microsoft.com/office/officeart/2005/8/layout/hList7"/>
    <dgm:cxn modelId="{5B46E177-9E15-47C0-B69A-C8E04A0406A1}" type="presOf" srcId="{0B140CCA-83DA-457D-AA5B-6FF6833BD43E}" destId="{042A1A40-116E-41A0-A3AD-BE1FDA70A9D5}" srcOrd="0" destOrd="0" presId="urn:microsoft.com/office/officeart/2005/8/layout/hList7"/>
    <dgm:cxn modelId="{B99B712F-BC25-462E-B082-813B445F1298}" type="presParOf" srcId="{7A3438DE-D2F7-4D1F-B949-0C3ADB727CE2}" destId="{24B03C15-A804-41A1-ABED-C96ADC31B362}" srcOrd="0" destOrd="0" presId="urn:microsoft.com/office/officeart/2005/8/layout/hList7"/>
    <dgm:cxn modelId="{D3C39999-FFAC-4773-8965-7BFE4E0087AD}" type="presParOf" srcId="{7A3438DE-D2F7-4D1F-B949-0C3ADB727CE2}" destId="{AB1EAB9E-95A8-4C82-91CE-FD92C8F33B46}" srcOrd="1" destOrd="0" presId="urn:microsoft.com/office/officeart/2005/8/layout/hList7"/>
    <dgm:cxn modelId="{3DF9DA8F-10D9-43A9-A3C8-98B2B5C38C06}" type="presParOf" srcId="{AB1EAB9E-95A8-4C82-91CE-FD92C8F33B46}" destId="{3B2E4608-2971-42C2-BBDD-30CC1B260DCE}" srcOrd="0" destOrd="0" presId="urn:microsoft.com/office/officeart/2005/8/layout/hList7"/>
    <dgm:cxn modelId="{E944A63E-96B0-4FC5-ADA5-5C7CB26A44BB}" type="presParOf" srcId="{3B2E4608-2971-42C2-BBDD-30CC1B260DCE}" destId="{A25BEC2D-A770-474F-8F13-D87456AD2BEE}" srcOrd="0" destOrd="0" presId="urn:microsoft.com/office/officeart/2005/8/layout/hList7"/>
    <dgm:cxn modelId="{F506C10E-F7A1-41C9-95E6-DCDFD2055F0B}" type="presParOf" srcId="{3B2E4608-2971-42C2-BBDD-30CC1B260DCE}" destId="{C8BC7FD7-A865-4466-89ED-AFFE132DCF61}" srcOrd="1" destOrd="0" presId="urn:microsoft.com/office/officeart/2005/8/layout/hList7"/>
    <dgm:cxn modelId="{EB4016E0-FCFB-416E-883D-4B7AA335B274}" type="presParOf" srcId="{3B2E4608-2971-42C2-BBDD-30CC1B260DCE}" destId="{0F3545C6-1103-4760-A715-77BC8B908931}" srcOrd="2" destOrd="0" presId="urn:microsoft.com/office/officeart/2005/8/layout/hList7"/>
    <dgm:cxn modelId="{836D2C8B-B5B7-46BC-8074-FE37B426D472}" type="presParOf" srcId="{3B2E4608-2971-42C2-BBDD-30CC1B260DCE}" destId="{0A524BC1-1273-4719-9D58-0DC19F9AB34D}" srcOrd="3" destOrd="0" presId="urn:microsoft.com/office/officeart/2005/8/layout/hList7"/>
    <dgm:cxn modelId="{B0647D26-8128-447E-B1DC-4B2B3C6654EC}" type="presParOf" srcId="{AB1EAB9E-95A8-4C82-91CE-FD92C8F33B46}" destId="{042A1A40-116E-41A0-A3AD-BE1FDA70A9D5}" srcOrd="1" destOrd="0" presId="urn:microsoft.com/office/officeart/2005/8/layout/hList7"/>
    <dgm:cxn modelId="{4E1F4B03-D65C-45A0-8725-D08DC7B947F2}" type="presParOf" srcId="{AB1EAB9E-95A8-4C82-91CE-FD92C8F33B46}" destId="{11F03A88-E43C-4C1F-82F2-2FC52C0472A8}" srcOrd="2" destOrd="0" presId="urn:microsoft.com/office/officeart/2005/8/layout/hList7"/>
    <dgm:cxn modelId="{F14D1546-425F-4B30-BF82-0A0FF7EA5510}" type="presParOf" srcId="{11F03A88-E43C-4C1F-82F2-2FC52C0472A8}" destId="{751A808E-F7B2-4DDC-B96E-B3A235C800B0}" srcOrd="0" destOrd="0" presId="urn:microsoft.com/office/officeart/2005/8/layout/hList7"/>
    <dgm:cxn modelId="{6C57FBED-D588-48F1-B826-40D5A95D03D5}" type="presParOf" srcId="{11F03A88-E43C-4C1F-82F2-2FC52C0472A8}" destId="{1EBFC0D1-6F0F-47C6-B4AF-03D23F6DB3B6}" srcOrd="1" destOrd="0" presId="urn:microsoft.com/office/officeart/2005/8/layout/hList7"/>
    <dgm:cxn modelId="{D2309781-9CF0-4E67-9A6A-341B515054DB}" type="presParOf" srcId="{11F03A88-E43C-4C1F-82F2-2FC52C0472A8}" destId="{4EE754C8-2F12-4246-BDB5-F75548F74949}" srcOrd="2" destOrd="0" presId="urn:microsoft.com/office/officeart/2005/8/layout/hList7"/>
    <dgm:cxn modelId="{279D069D-2BF5-46E7-A9D3-EB2A4B795A20}" type="presParOf" srcId="{11F03A88-E43C-4C1F-82F2-2FC52C0472A8}" destId="{8AB39F54-B67C-4D1D-897E-76743FF6E01C}" srcOrd="3" destOrd="0" presId="urn:microsoft.com/office/officeart/2005/8/layout/hList7"/>
    <dgm:cxn modelId="{37D3685B-BEF5-4DE5-AD22-BA37169F8379}" type="presParOf" srcId="{AB1EAB9E-95A8-4C82-91CE-FD92C8F33B46}" destId="{995DE00C-FD00-4D59-A50C-3BCA16DEF1F3}" srcOrd="3" destOrd="0" presId="urn:microsoft.com/office/officeart/2005/8/layout/hList7"/>
    <dgm:cxn modelId="{8B39764E-3790-4793-A33F-08CA67BF4BF0}" type="presParOf" srcId="{AB1EAB9E-95A8-4C82-91CE-FD92C8F33B46}" destId="{DB693341-CAB4-45A8-B39E-BA5887DB0AD1}" srcOrd="4" destOrd="0" presId="urn:microsoft.com/office/officeart/2005/8/layout/hList7"/>
    <dgm:cxn modelId="{85AED79F-A621-40A3-B97E-DDA43D66F1DB}" type="presParOf" srcId="{DB693341-CAB4-45A8-B39E-BA5887DB0AD1}" destId="{3066FA0E-C678-4847-A203-AD007BCBCD73}" srcOrd="0" destOrd="0" presId="urn:microsoft.com/office/officeart/2005/8/layout/hList7"/>
    <dgm:cxn modelId="{AFF32BE1-ECE4-4E7A-BE75-1C9D112CC198}" type="presParOf" srcId="{DB693341-CAB4-45A8-B39E-BA5887DB0AD1}" destId="{27641C29-3FA3-48FA-ADD0-F64DC3459874}" srcOrd="1" destOrd="0" presId="urn:microsoft.com/office/officeart/2005/8/layout/hList7"/>
    <dgm:cxn modelId="{473BF7DA-BED4-4859-8BCF-F0674E36D07C}" type="presParOf" srcId="{DB693341-CAB4-45A8-B39E-BA5887DB0AD1}" destId="{A9FAE60B-45E1-49D1-BA77-1A6B254894EA}" srcOrd="2" destOrd="0" presId="urn:microsoft.com/office/officeart/2005/8/layout/hList7"/>
    <dgm:cxn modelId="{D7EAD395-7327-41AD-BDBE-E984ACE6261B}" type="presParOf" srcId="{DB693341-CAB4-45A8-B39E-BA5887DB0AD1}" destId="{6D7737B0-84A4-43E4-AC53-1DB38FDC5615}" srcOrd="3" destOrd="0" presId="urn:microsoft.com/office/officeart/2005/8/layout/hList7"/>
    <dgm:cxn modelId="{1662F7F5-8007-403E-A9BE-CAD06685AEC8}" type="presParOf" srcId="{AB1EAB9E-95A8-4C82-91CE-FD92C8F33B46}" destId="{C65FDFE3-4972-4BC1-9E33-3C7E1937481D}" srcOrd="5" destOrd="0" presId="urn:microsoft.com/office/officeart/2005/8/layout/hList7"/>
    <dgm:cxn modelId="{AB47218D-BE49-4618-8802-A6A0D458136F}" type="presParOf" srcId="{AB1EAB9E-95A8-4C82-91CE-FD92C8F33B46}" destId="{41C8669A-3AB3-4AD6-9A92-71543F25B422}" srcOrd="6" destOrd="0" presId="urn:microsoft.com/office/officeart/2005/8/layout/hList7"/>
    <dgm:cxn modelId="{21EC2540-9C97-45A8-A6D5-EFEE2FDCEC63}" type="presParOf" srcId="{41C8669A-3AB3-4AD6-9A92-71543F25B422}" destId="{26624046-B74B-4635-8AD2-8FE061CF6808}" srcOrd="0" destOrd="0" presId="urn:microsoft.com/office/officeart/2005/8/layout/hList7"/>
    <dgm:cxn modelId="{B687201A-5631-490D-9288-13B042962959}" type="presParOf" srcId="{41C8669A-3AB3-4AD6-9A92-71543F25B422}" destId="{EBD75543-D041-4396-871B-DCD9706B5332}" srcOrd="1" destOrd="0" presId="urn:microsoft.com/office/officeart/2005/8/layout/hList7"/>
    <dgm:cxn modelId="{0C8DA0D1-420E-4C07-98B4-7C472504A916}" type="presParOf" srcId="{41C8669A-3AB3-4AD6-9A92-71543F25B422}" destId="{A197B55E-410D-4D2E-9316-BECEF3C5E639}" srcOrd="2" destOrd="0" presId="urn:microsoft.com/office/officeart/2005/8/layout/hList7"/>
    <dgm:cxn modelId="{D5677D66-CC10-46EA-B135-0D76A61F63D6}" type="presParOf" srcId="{41C8669A-3AB3-4AD6-9A92-71543F25B422}" destId="{869114ED-CEB9-48FB-9A21-0D5118714A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B90833-C8BD-4C65-A28E-07D831C5EDC1}" type="doc">
      <dgm:prSet loTypeId="urn:microsoft.com/office/officeart/2008/layout/TitledPictureBlocks" loCatId="picture" qsTypeId="urn:microsoft.com/office/officeart/2005/8/quickstyle/simple2" qsCatId="simple" csTypeId="urn:microsoft.com/office/officeart/2005/8/colors/accent3_3" csCatId="accent3" phldr="1"/>
      <dgm:spPr/>
      <dgm:t>
        <a:bodyPr/>
        <a:lstStyle/>
        <a:p>
          <a:endParaRPr lang="zh-TW" altLang="en-US"/>
        </a:p>
      </dgm:t>
    </dgm:pt>
    <dgm:pt modelId="{859F0491-260C-45AD-BFBD-ABDCFFDC1A06}">
      <dgm:prSet/>
      <dgm:spPr/>
      <dgm:t>
        <a:bodyPr/>
        <a:lstStyle/>
        <a:p>
          <a:pPr rtl="0"/>
          <a:r>
            <a:rPr lang="zh-TW" dirty="0" smtClean="0"/>
            <a:t>大约</a:t>
          </a:r>
          <a:r>
            <a:rPr lang="en-US" dirty="0" smtClean="0"/>
            <a:t>3</a:t>
          </a:r>
          <a:r>
            <a:rPr lang="zh-TW" dirty="0" smtClean="0"/>
            <a:t>个步伐</a:t>
          </a:r>
          <a:endParaRPr lang="zh-TW" dirty="0"/>
        </a:p>
      </dgm:t>
    </dgm:pt>
    <dgm:pt modelId="{8DA01D99-F1A6-4C36-A729-2625150BDFBF}" type="parTrans" cxnId="{8AD3F0F6-7F09-4C2A-B4EB-8D26075392A2}">
      <dgm:prSet/>
      <dgm:spPr/>
      <dgm:t>
        <a:bodyPr/>
        <a:lstStyle/>
        <a:p>
          <a:endParaRPr lang="zh-TW" altLang="en-US"/>
        </a:p>
      </dgm:t>
    </dgm:pt>
    <dgm:pt modelId="{53B0F329-1E56-40BC-93B9-8B69FC1BC8A5}" type="sibTrans" cxnId="{8AD3F0F6-7F09-4C2A-B4EB-8D26075392A2}">
      <dgm:prSet/>
      <dgm:spPr/>
      <dgm:t>
        <a:bodyPr/>
        <a:lstStyle/>
        <a:p>
          <a:endParaRPr lang="zh-TW" altLang="en-US"/>
        </a:p>
      </dgm:t>
    </dgm:pt>
    <dgm:pt modelId="{5B8C791E-3F82-478B-9426-040EE06CF26F}">
      <dgm:prSet/>
      <dgm:spPr/>
      <dgm:t>
        <a:bodyPr/>
        <a:lstStyle/>
        <a:p>
          <a:pPr rtl="0"/>
          <a:r>
            <a:rPr lang="zh-TW" dirty="0" smtClean="0"/>
            <a:t>室内至少</a:t>
          </a:r>
          <a:r>
            <a:rPr lang="en-US" dirty="0" smtClean="0"/>
            <a:t>1.5</a:t>
          </a:r>
          <a:r>
            <a:rPr lang="zh-TW" dirty="0" smtClean="0"/>
            <a:t>公尺</a:t>
          </a:r>
          <a:endParaRPr lang="zh-TW" dirty="0"/>
        </a:p>
      </dgm:t>
    </dgm:pt>
    <dgm:pt modelId="{3D16A102-82D1-47F0-9E68-B814D0954F8E}" type="parTrans" cxnId="{C7943B46-D7CD-4A34-A003-494800DE7430}">
      <dgm:prSet/>
      <dgm:spPr/>
      <dgm:t>
        <a:bodyPr/>
        <a:lstStyle/>
        <a:p>
          <a:endParaRPr lang="zh-TW" altLang="en-US"/>
        </a:p>
      </dgm:t>
    </dgm:pt>
    <dgm:pt modelId="{EF49E932-16A5-4521-8F4F-20DD181F5C3C}" type="sibTrans" cxnId="{C7943B46-D7CD-4A34-A003-494800DE7430}">
      <dgm:prSet/>
      <dgm:spPr/>
      <dgm:t>
        <a:bodyPr/>
        <a:lstStyle/>
        <a:p>
          <a:endParaRPr lang="zh-TW" altLang="en-US"/>
        </a:p>
      </dgm:t>
    </dgm:pt>
    <dgm:pt modelId="{213D6479-D10C-4D21-84D5-94EE8A96DEB2}" type="pres">
      <dgm:prSet presAssocID="{6CB90833-C8BD-4C65-A28E-07D831C5EDC1}" presName="rootNode" presStyleCnt="0">
        <dgm:presLayoutVars>
          <dgm:chMax/>
          <dgm:chPref/>
          <dgm:dir/>
          <dgm:animLvl val="lvl"/>
        </dgm:presLayoutVars>
      </dgm:prSet>
      <dgm:spPr/>
    </dgm:pt>
    <dgm:pt modelId="{6E256F12-BA6D-4580-AB22-7146D738300E}" type="pres">
      <dgm:prSet presAssocID="{859F0491-260C-45AD-BFBD-ABDCFFDC1A06}" presName="composite" presStyleCnt="0"/>
      <dgm:spPr/>
    </dgm:pt>
    <dgm:pt modelId="{59428056-B52E-4E63-AB69-C0D7306EC90E}" type="pres">
      <dgm:prSet presAssocID="{859F0491-260C-45AD-BFBD-ABDCFFDC1A06}" presName="ParentText" presStyleLbl="node1" presStyleIdx="0" presStyleCnt="2" custLinFactY="432610" custLinFactNeighborX="-89571" custLinFactNeighborY="500000">
        <dgm:presLayoutVars>
          <dgm:chMax val="1"/>
          <dgm:chPref val="1"/>
          <dgm:bulletEnabled val="1"/>
        </dgm:presLayoutVars>
      </dgm:prSet>
      <dgm:spPr/>
    </dgm:pt>
    <dgm:pt modelId="{A1403E1D-FFD0-4BA4-998D-D9F14B27B738}" type="pres">
      <dgm:prSet presAssocID="{859F0491-260C-45AD-BFBD-ABDCFFDC1A06}" presName="Image" presStyleLbl="bgImgPlace1" presStyleIdx="0" presStyleCnt="2" custLinFactNeighborX="-5401" custLinFactNeighborY="418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3EB48A5D-9629-4EAE-906E-DAF06461F457}" type="pres">
      <dgm:prSet presAssocID="{859F0491-260C-45AD-BFBD-ABDCFFDC1A06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99C1C555-2B5F-4F58-92E0-B2379784496A}" type="pres">
      <dgm:prSet presAssocID="{53B0F329-1E56-40BC-93B9-8B69FC1BC8A5}" presName="sibTrans" presStyleCnt="0"/>
      <dgm:spPr/>
    </dgm:pt>
    <dgm:pt modelId="{81CE38BB-61D4-448B-A7F1-D02A13378B32}" type="pres">
      <dgm:prSet presAssocID="{5B8C791E-3F82-478B-9426-040EE06CF26F}" presName="composite" presStyleCnt="0"/>
      <dgm:spPr/>
    </dgm:pt>
    <dgm:pt modelId="{8CD4DD60-7300-479C-B74E-E856EC1DDA85}" type="pres">
      <dgm:prSet presAssocID="{5B8C791E-3F82-478B-9426-040EE06CF26F}" presName="ParentText" presStyleLbl="node1" presStyleIdx="1" presStyleCnt="2" custLinFactY="51376" custLinFactNeighborX="281" custLinFactNeighborY="100000">
        <dgm:presLayoutVars>
          <dgm:chMax val="1"/>
          <dgm:chPref val="1"/>
          <dgm:bulletEnabled val="1"/>
        </dgm:presLayoutVars>
      </dgm:prSet>
      <dgm:spPr/>
    </dgm:pt>
    <dgm:pt modelId="{A7B82142-97E2-47D8-8093-88D3571E27C0}" type="pres">
      <dgm:prSet presAssocID="{5B8C791E-3F82-478B-9426-040EE06CF26F}" presName="Image" presStyleLbl="bgImgPlace1" presStyleIdx="1" presStyleCnt="2" custLinFactNeighborX="281" custLinFactNeighborY="2284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9F4EF1-8C96-439E-AB42-E52D274A5B72}" type="pres">
      <dgm:prSet presAssocID="{5B8C791E-3F82-478B-9426-040EE06CF26F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943B46-D7CD-4A34-A003-494800DE7430}" srcId="{6CB90833-C8BD-4C65-A28E-07D831C5EDC1}" destId="{5B8C791E-3F82-478B-9426-040EE06CF26F}" srcOrd="1" destOrd="0" parTransId="{3D16A102-82D1-47F0-9E68-B814D0954F8E}" sibTransId="{EF49E932-16A5-4521-8F4F-20DD181F5C3C}"/>
    <dgm:cxn modelId="{D62B05F3-979F-4C1B-991E-E3555A11FC9F}" type="presOf" srcId="{5B8C791E-3F82-478B-9426-040EE06CF26F}" destId="{8CD4DD60-7300-479C-B74E-E856EC1DDA85}" srcOrd="0" destOrd="0" presId="urn:microsoft.com/office/officeart/2008/layout/TitledPictureBlocks"/>
    <dgm:cxn modelId="{8AD3F0F6-7F09-4C2A-B4EB-8D26075392A2}" srcId="{6CB90833-C8BD-4C65-A28E-07D831C5EDC1}" destId="{859F0491-260C-45AD-BFBD-ABDCFFDC1A06}" srcOrd="0" destOrd="0" parTransId="{8DA01D99-F1A6-4C36-A729-2625150BDFBF}" sibTransId="{53B0F329-1E56-40BC-93B9-8B69FC1BC8A5}"/>
    <dgm:cxn modelId="{BD42BB23-53E8-4F84-B16C-0BF969BD97DF}" type="presOf" srcId="{6CB90833-C8BD-4C65-A28E-07D831C5EDC1}" destId="{213D6479-D10C-4D21-84D5-94EE8A96DEB2}" srcOrd="0" destOrd="0" presId="urn:microsoft.com/office/officeart/2008/layout/TitledPictureBlocks"/>
    <dgm:cxn modelId="{5D680FE7-EA9E-4CEE-A5F9-F69ED3C8B703}" type="presOf" srcId="{859F0491-260C-45AD-BFBD-ABDCFFDC1A06}" destId="{59428056-B52E-4E63-AB69-C0D7306EC90E}" srcOrd="0" destOrd="0" presId="urn:microsoft.com/office/officeart/2008/layout/TitledPictureBlocks"/>
    <dgm:cxn modelId="{46B3708F-5313-4E60-9980-9BB63EB6E4D9}" type="presParOf" srcId="{213D6479-D10C-4D21-84D5-94EE8A96DEB2}" destId="{6E256F12-BA6D-4580-AB22-7146D738300E}" srcOrd="0" destOrd="0" presId="urn:microsoft.com/office/officeart/2008/layout/TitledPictureBlocks"/>
    <dgm:cxn modelId="{B35AFFEB-F661-4260-A956-DECD073E780E}" type="presParOf" srcId="{6E256F12-BA6D-4580-AB22-7146D738300E}" destId="{59428056-B52E-4E63-AB69-C0D7306EC90E}" srcOrd="0" destOrd="0" presId="urn:microsoft.com/office/officeart/2008/layout/TitledPictureBlocks"/>
    <dgm:cxn modelId="{34CBA567-8BC3-40CA-92AD-686B479F35EF}" type="presParOf" srcId="{6E256F12-BA6D-4580-AB22-7146D738300E}" destId="{A1403E1D-FFD0-4BA4-998D-D9F14B27B738}" srcOrd="1" destOrd="0" presId="urn:microsoft.com/office/officeart/2008/layout/TitledPictureBlocks"/>
    <dgm:cxn modelId="{8DC8E2E7-F627-4E93-B576-CBAAB7C6FF72}" type="presParOf" srcId="{6E256F12-BA6D-4580-AB22-7146D738300E}" destId="{3EB48A5D-9629-4EAE-906E-DAF06461F457}" srcOrd="2" destOrd="0" presId="urn:microsoft.com/office/officeart/2008/layout/TitledPictureBlocks"/>
    <dgm:cxn modelId="{47542BF7-5AAE-45EF-BEAD-DCD683332035}" type="presParOf" srcId="{213D6479-D10C-4D21-84D5-94EE8A96DEB2}" destId="{99C1C555-2B5F-4F58-92E0-B2379784496A}" srcOrd="1" destOrd="0" presId="urn:microsoft.com/office/officeart/2008/layout/TitledPictureBlocks"/>
    <dgm:cxn modelId="{06FEB42F-7619-44DA-99EF-EBD18922B0E3}" type="presParOf" srcId="{213D6479-D10C-4D21-84D5-94EE8A96DEB2}" destId="{81CE38BB-61D4-448B-A7F1-D02A13378B32}" srcOrd="2" destOrd="0" presId="urn:microsoft.com/office/officeart/2008/layout/TitledPictureBlocks"/>
    <dgm:cxn modelId="{B0961A86-9BD1-4DC5-A9DA-02D7CB2B3FD4}" type="presParOf" srcId="{81CE38BB-61D4-448B-A7F1-D02A13378B32}" destId="{8CD4DD60-7300-479C-B74E-E856EC1DDA85}" srcOrd="0" destOrd="0" presId="urn:microsoft.com/office/officeart/2008/layout/TitledPictureBlocks"/>
    <dgm:cxn modelId="{62449885-496C-4DC3-A95D-05C9461A631C}" type="presParOf" srcId="{81CE38BB-61D4-448B-A7F1-D02A13378B32}" destId="{A7B82142-97E2-47D8-8093-88D3571E27C0}" srcOrd="1" destOrd="0" presId="urn:microsoft.com/office/officeart/2008/layout/TitledPictureBlocks"/>
    <dgm:cxn modelId="{B3783465-6715-4AC1-9C6A-54C93AD39F47}" type="presParOf" srcId="{81CE38BB-61D4-448B-A7F1-D02A13378B32}" destId="{979F4EF1-8C96-439E-AB42-E52D274A5B72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BEC2D-A770-474F-8F13-D87456AD2BEE}">
      <dsp:nvSpPr>
        <dsp:cNvPr id="0" name=""/>
        <dsp:cNvSpPr/>
      </dsp:nvSpPr>
      <dsp:spPr>
        <a:xfrm>
          <a:off x="1810" y="0"/>
          <a:ext cx="1897726" cy="369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双手肥皂清洁，搓洗</a:t>
          </a:r>
          <a:r>
            <a:rPr lang="en-US" sz="2400" kern="1200" dirty="0" smtClean="0"/>
            <a:t>40~60</a:t>
          </a:r>
          <a:r>
            <a:rPr lang="zh-TW" sz="2400" kern="1200" dirty="0" smtClean="0"/>
            <a:t>秒</a:t>
          </a:r>
          <a:endParaRPr lang="zh-TW" sz="2400" kern="1200" dirty="0"/>
        </a:p>
      </dsp:txBody>
      <dsp:txXfrm>
        <a:off x="1810" y="1478054"/>
        <a:ext cx="1897726" cy="1478054"/>
      </dsp:txXfrm>
    </dsp:sp>
    <dsp:sp modelId="{0A524BC1-1273-4719-9D58-0DC19F9AB34D}">
      <dsp:nvSpPr>
        <dsp:cNvPr id="0" name=""/>
        <dsp:cNvSpPr/>
      </dsp:nvSpPr>
      <dsp:spPr>
        <a:xfrm>
          <a:off x="335433" y="221708"/>
          <a:ext cx="1230480" cy="12304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A808E-F7B2-4DDC-B96E-B3A235C800B0}">
      <dsp:nvSpPr>
        <dsp:cNvPr id="0" name=""/>
        <dsp:cNvSpPr/>
      </dsp:nvSpPr>
      <dsp:spPr>
        <a:xfrm>
          <a:off x="1956468" y="0"/>
          <a:ext cx="1897726" cy="369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口罩要遮住口鼻、盖住下巴  </a:t>
          </a:r>
          <a:endParaRPr lang="zh-TW" sz="2400" kern="1200" dirty="0"/>
        </a:p>
      </dsp:txBody>
      <dsp:txXfrm>
        <a:off x="1956468" y="1478054"/>
        <a:ext cx="1897726" cy="1478054"/>
      </dsp:txXfrm>
    </dsp:sp>
    <dsp:sp modelId="{8AB39F54-B67C-4D1D-897E-76743FF6E01C}">
      <dsp:nvSpPr>
        <dsp:cNvPr id="0" name=""/>
        <dsp:cNvSpPr/>
      </dsp:nvSpPr>
      <dsp:spPr>
        <a:xfrm>
          <a:off x="2290091" y="221708"/>
          <a:ext cx="1230480" cy="12304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6FA0E-C678-4847-A203-AD007BCBCD73}">
      <dsp:nvSpPr>
        <dsp:cNvPr id="0" name=""/>
        <dsp:cNvSpPr/>
      </dsp:nvSpPr>
      <dsp:spPr>
        <a:xfrm>
          <a:off x="3911126" y="0"/>
          <a:ext cx="1897726" cy="369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喷</a:t>
          </a:r>
          <a:r>
            <a:rPr lang="en-US" sz="2400" kern="1200" dirty="0" smtClean="0"/>
            <a:t>75%</a:t>
          </a:r>
          <a:r>
            <a:rPr lang="zh-TW" sz="2400" kern="1200" dirty="0" smtClean="0"/>
            <a:t>酒精搓洗双手</a:t>
          </a:r>
          <a:r>
            <a:rPr lang="en-US" sz="2400" kern="1200" dirty="0" smtClean="0"/>
            <a:t>20-30</a:t>
          </a:r>
          <a:r>
            <a:rPr lang="zh-TW" sz="2400" kern="1200" dirty="0" smtClean="0"/>
            <a:t>秒</a:t>
          </a:r>
          <a:endParaRPr lang="zh-TW" sz="2400" kern="1200" dirty="0"/>
        </a:p>
      </dsp:txBody>
      <dsp:txXfrm>
        <a:off x="3911126" y="1478054"/>
        <a:ext cx="1897726" cy="1478054"/>
      </dsp:txXfrm>
    </dsp:sp>
    <dsp:sp modelId="{6D7737B0-84A4-43E4-AC53-1DB38FDC5615}">
      <dsp:nvSpPr>
        <dsp:cNvPr id="0" name=""/>
        <dsp:cNvSpPr/>
      </dsp:nvSpPr>
      <dsp:spPr>
        <a:xfrm>
          <a:off x="4244749" y="221708"/>
          <a:ext cx="1230480" cy="123048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24046-B74B-4635-8AD2-8FE061CF6808}">
      <dsp:nvSpPr>
        <dsp:cNvPr id="0" name=""/>
        <dsp:cNvSpPr/>
      </dsp:nvSpPr>
      <dsp:spPr>
        <a:xfrm>
          <a:off x="5865785" y="0"/>
          <a:ext cx="1897726" cy="369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/>
            <a:t>有发烧、呼吸道症状速就医</a:t>
          </a:r>
          <a:endParaRPr lang="zh-TW" sz="2400" kern="1200" dirty="0"/>
        </a:p>
      </dsp:txBody>
      <dsp:txXfrm>
        <a:off x="5865785" y="1478054"/>
        <a:ext cx="1897726" cy="1478054"/>
      </dsp:txXfrm>
    </dsp:sp>
    <dsp:sp modelId="{869114ED-CEB9-48FB-9A21-0D5118714AEF}">
      <dsp:nvSpPr>
        <dsp:cNvPr id="0" name=""/>
        <dsp:cNvSpPr/>
      </dsp:nvSpPr>
      <dsp:spPr>
        <a:xfrm>
          <a:off x="6199408" y="221708"/>
          <a:ext cx="1230480" cy="123048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03C15-A804-41A1-ABED-C96ADC31B362}">
      <dsp:nvSpPr>
        <dsp:cNvPr id="0" name=""/>
        <dsp:cNvSpPr/>
      </dsp:nvSpPr>
      <dsp:spPr>
        <a:xfrm>
          <a:off x="310612" y="2956108"/>
          <a:ext cx="7144096" cy="55427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3E1D-FFD0-4BA4-998D-D9F14B27B738}">
      <dsp:nvSpPr>
        <dsp:cNvPr id="0" name=""/>
        <dsp:cNvSpPr/>
      </dsp:nvSpPr>
      <dsp:spPr>
        <a:xfrm>
          <a:off x="0" y="1423337"/>
          <a:ext cx="2681240" cy="22717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428056-B52E-4E63-AB69-C0D7306EC90E}">
      <dsp:nvSpPr>
        <dsp:cNvPr id="0" name=""/>
        <dsp:cNvSpPr/>
      </dsp:nvSpPr>
      <dsp:spPr>
        <a:xfrm>
          <a:off x="0" y="3303941"/>
          <a:ext cx="2681240" cy="39119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大约</a:t>
          </a:r>
          <a:r>
            <a:rPr lang="en-US" sz="1700" kern="1200" dirty="0" smtClean="0"/>
            <a:t>3</a:t>
          </a:r>
          <a:r>
            <a:rPr lang="zh-TW" sz="1700" kern="1200" dirty="0" smtClean="0"/>
            <a:t>个步伐</a:t>
          </a:r>
          <a:endParaRPr lang="zh-TW" sz="1700" kern="1200" dirty="0"/>
        </a:p>
      </dsp:txBody>
      <dsp:txXfrm>
        <a:off x="0" y="3303941"/>
        <a:ext cx="2681240" cy="391194"/>
      </dsp:txXfrm>
    </dsp:sp>
    <dsp:sp modelId="{A7B82142-97E2-47D8-8093-88D3571E27C0}">
      <dsp:nvSpPr>
        <dsp:cNvPr id="0" name=""/>
        <dsp:cNvSpPr/>
      </dsp:nvSpPr>
      <dsp:spPr>
        <a:xfrm>
          <a:off x="4176465" y="1423337"/>
          <a:ext cx="2681240" cy="227179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D4DD60-7300-479C-B74E-E856EC1DDA85}">
      <dsp:nvSpPr>
        <dsp:cNvPr id="0" name=""/>
        <dsp:cNvSpPr/>
      </dsp:nvSpPr>
      <dsp:spPr>
        <a:xfrm>
          <a:off x="4176465" y="1087252"/>
          <a:ext cx="2681240" cy="391194"/>
        </a:xfrm>
        <a:prstGeom prst="rect">
          <a:avLst/>
        </a:prstGeom>
        <a:solidFill>
          <a:schemeClr val="accent3">
            <a:shade val="80000"/>
            <a:hueOff val="306984"/>
            <a:satOff val="303"/>
            <a:lumOff val="25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dirty="0" smtClean="0"/>
            <a:t>室内至少</a:t>
          </a:r>
          <a:r>
            <a:rPr lang="en-US" sz="1700" kern="1200" dirty="0" smtClean="0"/>
            <a:t>1.5</a:t>
          </a:r>
          <a:r>
            <a:rPr lang="zh-TW" sz="1700" kern="1200" dirty="0" smtClean="0"/>
            <a:t>公尺</a:t>
          </a:r>
          <a:endParaRPr lang="zh-TW" sz="1700" kern="1200" dirty="0"/>
        </a:p>
      </dsp:txBody>
      <dsp:txXfrm>
        <a:off x="4176465" y="1087252"/>
        <a:ext cx="2681240" cy="391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318A-534C-4ED8-8CD0-4F53734F8975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912C8-311B-48F8-8441-D04094A8AD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79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912C8-311B-48F8-8441-D04094A8ADB0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951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912C8-311B-48F8-8441-D04094A8ADB0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8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87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9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81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584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08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38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31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460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69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41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67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90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16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79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27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59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23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7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3308" cy="130509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防疫大作战</a:t>
            </a:r>
            <a:endParaRPr lang="zh-TW" alt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347" y="2276872"/>
            <a:ext cx="7773308" cy="64807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打击新冠病毒，守护健康你我有责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581386" cy="331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新型冠状病毒防疫</a:t>
            </a:r>
            <a:r>
              <a:rPr lang="zh-TW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書法細圓（破音伍）" panose="02010609010101010101" pitchFamily="49" charset="-120"/>
                <a:ea typeface="書法細圓（破音伍）" panose="02010609010101010101" pitchFamily="49" charset="-120"/>
              </a:rPr>
              <a:t>须知</a:t>
            </a:r>
            <a:endParaRPr lang="zh-TW" altLang="en-US" dirty="0">
              <a:solidFill>
                <a:schemeClr val="tx2">
                  <a:lumMod val="40000"/>
                  <a:lumOff val="60000"/>
                </a:schemeClr>
              </a:solidFill>
              <a:latin typeface="書法細圓（破音伍）" panose="02010609010101010101" pitchFamily="49" charset="-120"/>
              <a:ea typeface="書法細圓（破音伍）" panose="02010609010101010101" pitchFamily="49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275006"/>
              </p:ext>
            </p:extLst>
          </p:nvPr>
        </p:nvGraphicFramePr>
        <p:xfrm>
          <a:off x="685346" y="2096064"/>
          <a:ext cx="776532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068632"/>
              </p:ext>
            </p:extLst>
          </p:nvPr>
        </p:nvGraphicFramePr>
        <p:xfrm>
          <a:off x="1115616" y="1261629"/>
          <a:ext cx="776532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保持社交距离</a:t>
            </a:r>
            <a:endParaRPr lang="zh-TW" altLang="en-US" dirty="0">
              <a:solidFill>
                <a:srgbClr val="FF0000"/>
              </a:solid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新型冠状病毒 相关连结</a:t>
            </a:r>
            <a:endParaRPr lang="zh-TW" altLang="en-US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8D5AFC-7898-46AE-928B-151FDBA2E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卫福部疾管署</a:t>
            </a:r>
          </a:p>
          <a:p>
            <a:r>
              <a:rPr lang="zh-TW" altLang="en-US" dirty="0" smtClean="0"/>
              <a:t>掌握</a:t>
            </a:r>
            <a:r>
              <a:rPr lang="zh-TW" altLang="en-US" dirty="0"/>
              <a:t>最新疫情</a:t>
            </a:r>
          </a:p>
          <a:p>
            <a:r>
              <a:rPr lang="zh-TW" altLang="en-US" dirty="0" smtClean="0"/>
              <a:t>了解防疫议题</a:t>
            </a:r>
          </a:p>
          <a:p>
            <a:r>
              <a:rPr lang="zh-TW" altLang="en-US" dirty="0" smtClean="0"/>
              <a:t>防疫小测验</a:t>
            </a:r>
          </a:p>
          <a:p>
            <a:r>
              <a:rPr lang="zh-TW" altLang="en-US" dirty="0" smtClean="0"/>
              <a:t>你的防疫观念正确吗？</a:t>
            </a:r>
          </a:p>
          <a:p>
            <a:r>
              <a:rPr lang="zh-TW" altLang="en-US" dirty="0" smtClean="0"/>
              <a:t>击败新冠病毒，健康久久！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1349</TotalTime>
  <Words>122</Words>
  <Application>Microsoft Office PowerPoint</Application>
  <PresentationFormat>如螢幕大小 (4:3)</PresentationFormat>
  <Paragraphs>19</Paragraphs>
  <Slides>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Rockwell</vt:lpstr>
      <vt:lpstr>書法細圓（破音伍）</vt:lpstr>
      <vt:lpstr>清松手寫體1</vt:lpstr>
      <vt:lpstr>新細明體</vt:lpstr>
      <vt:lpstr>Arial</vt:lpstr>
      <vt:lpstr>Bookman Old Style</vt:lpstr>
      <vt:lpstr>Calibri</vt:lpstr>
      <vt:lpstr>Damask</vt:lpstr>
      <vt:lpstr>防疫大作战</vt:lpstr>
      <vt:lpstr>新型冠状病毒防疫须知</vt:lpstr>
      <vt:lpstr>保持社交距离</vt:lpstr>
      <vt:lpstr>新型冠状病毒 相关连结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56</cp:revision>
  <dcterms:created xsi:type="dcterms:W3CDTF">2014-02-08T16:25:00Z</dcterms:created>
  <dcterms:modified xsi:type="dcterms:W3CDTF">2021-12-07T04:00:43Z</dcterms:modified>
</cp:coreProperties>
</file>