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C99DF7-2813-4FDC-A78F-53EF9F8ACA7A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0463F7A-BE28-4636-A27F-35BCDFE981C1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B44F47E6-4C9E-4DFD-AFAB-D9846E101323}" type="parTrans" cxnId="{1D5732AD-8126-4FC3-AB93-9CBF3A477440}">
      <dgm:prSet/>
      <dgm:spPr/>
      <dgm:t>
        <a:bodyPr/>
        <a:lstStyle/>
        <a:p>
          <a:endParaRPr lang="zh-TW" altLang="en-US"/>
        </a:p>
      </dgm:t>
    </dgm:pt>
    <dgm:pt modelId="{69F1AA3B-ECC2-4A2B-9ABE-410CC1B85F07}" type="sibTrans" cxnId="{1D5732AD-8126-4FC3-AB93-9CBF3A477440}">
      <dgm:prSet/>
      <dgm:spPr/>
      <dgm:t>
        <a:bodyPr/>
        <a:lstStyle/>
        <a:p>
          <a:endParaRPr lang="zh-TW" altLang="en-US"/>
        </a:p>
      </dgm:t>
    </dgm:pt>
    <dgm:pt modelId="{FB4E825B-8D4B-43D8-853E-0CCFC42130D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6742CC57-CFB5-4220-B1A4-59E72F6EAE3B}" type="parTrans" cxnId="{3900404D-A5CC-40D9-968B-313D20EE1B25}">
      <dgm:prSet/>
      <dgm:spPr/>
      <dgm:t>
        <a:bodyPr/>
        <a:lstStyle/>
        <a:p>
          <a:endParaRPr lang="zh-TW" altLang="en-US"/>
        </a:p>
      </dgm:t>
    </dgm:pt>
    <dgm:pt modelId="{7B8FCC61-5556-4564-B18D-BB0331AF54CB}" type="sibTrans" cxnId="{3900404D-A5CC-40D9-968B-313D20EE1B25}">
      <dgm:prSet/>
      <dgm:spPr/>
      <dgm:t>
        <a:bodyPr/>
        <a:lstStyle/>
        <a:p>
          <a:endParaRPr lang="zh-TW" altLang="en-US"/>
        </a:p>
      </dgm:t>
    </dgm:pt>
    <dgm:pt modelId="{6525A205-699A-459E-B33B-8FC1F41323B0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4110260F-5A9E-40D8-BECB-A135002012B2}" type="parTrans" cxnId="{5E554A48-771C-4E80-9287-E8AE6739E9C2}">
      <dgm:prSet/>
      <dgm:spPr/>
      <dgm:t>
        <a:bodyPr/>
        <a:lstStyle/>
        <a:p>
          <a:endParaRPr lang="zh-TW" altLang="en-US"/>
        </a:p>
      </dgm:t>
    </dgm:pt>
    <dgm:pt modelId="{0B1DBFD5-8068-4F6D-9601-ECFC967C2631}" type="sibTrans" cxnId="{5E554A48-771C-4E80-9287-E8AE6739E9C2}">
      <dgm:prSet/>
      <dgm:spPr/>
      <dgm:t>
        <a:bodyPr/>
        <a:lstStyle/>
        <a:p>
          <a:endParaRPr lang="zh-TW" altLang="en-US"/>
        </a:p>
      </dgm:t>
    </dgm:pt>
    <dgm:pt modelId="{9A91E612-BD8B-4E5D-B4D4-3929E57BE4F1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14279969-CA2B-44CE-ABE8-426DDCE23E59}" type="parTrans" cxnId="{DE3EC467-11A0-49E0-9854-77618038474C}">
      <dgm:prSet/>
      <dgm:spPr/>
      <dgm:t>
        <a:bodyPr/>
        <a:lstStyle/>
        <a:p>
          <a:endParaRPr lang="zh-TW" altLang="en-US"/>
        </a:p>
      </dgm:t>
    </dgm:pt>
    <dgm:pt modelId="{BA331AB6-DC09-41C6-B49D-5CB1464F591F}" type="sibTrans" cxnId="{DE3EC467-11A0-49E0-9854-77618038474C}">
      <dgm:prSet/>
      <dgm:spPr/>
      <dgm:t>
        <a:bodyPr/>
        <a:lstStyle/>
        <a:p>
          <a:endParaRPr lang="zh-TW" altLang="en-US"/>
        </a:p>
      </dgm:t>
    </dgm:pt>
    <dgm:pt modelId="{670E73A1-6981-43C3-990F-98CE2FE82671}" type="pres">
      <dgm:prSet presAssocID="{36C99DF7-2813-4FDC-A78F-53EF9F8ACA7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9F1C093-3E4B-468B-9161-62D5779AC292}" type="pres">
      <dgm:prSet presAssocID="{36C99DF7-2813-4FDC-A78F-53EF9F8ACA7A}" presName="fgShape" presStyleLbl="fgShp" presStyleIdx="0" presStyleCnt="1"/>
      <dgm:spPr/>
    </dgm:pt>
    <dgm:pt modelId="{0BF394E2-1689-404A-ABD0-65D3702ADDA7}" type="pres">
      <dgm:prSet presAssocID="{36C99DF7-2813-4FDC-A78F-53EF9F8ACA7A}" presName="linComp" presStyleCnt="0"/>
      <dgm:spPr/>
    </dgm:pt>
    <dgm:pt modelId="{742D1794-E490-42CE-BCC0-455485202424}" type="pres">
      <dgm:prSet presAssocID="{50463F7A-BE28-4636-A27F-35BCDFE981C1}" presName="compNode" presStyleCnt="0"/>
      <dgm:spPr/>
    </dgm:pt>
    <dgm:pt modelId="{6387F2CA-BF33-4FFC-ACE1-28D0CD943093}" type="pres">
      <dgm:prSet presAssocID="{50463F7A-BE28-4636-A27F-35BCDFE981C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D7725A6-82E6-4987-8007-2FA4813A081F}" type="pres">
      <dgm:prSet presAssocID="{50463F7A-BE28-4636-A27F-35BCDFE981C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68262D-057A-44D3-A297-6CBFA022192D}" type="pres">
      <dgm:prSet presAssocID="{50463F7A-BE28-4636-A27F-35BCDFE981C1}" presName="invisiNode" presStyleLbl="node1" presStyleIdx="0" presStyleCnt="4"/>
      <dgm:spPr/>
    </dgm:pt>
    <dgm:pt modelId="{D578B482-4A29-4C6C-8C39-074EDA06D95D}" type="pres">
      <dgm:prSet presAssocID="{50463F7A-BE28-4636-A27F-35BCDFE981C1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D6BDA8B-D46D-415C-9B96-E5D3C2DCC8D2}" type="pres">
      <dgm:prSet presAssocID="{69F1AA3B-ECC2-4A2B-9ABE-410CC1B85F0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0B78668-A6C2-4751-B256-493023B56DDB}" type="pres">
      <dgm:prSet presAssocID="{FB4E825B-8D4B-43D8-853E-0CCFC42130DF}" presName="compNode" presStyleCnt="0"/>
      <dgm:spPr/>
    </dgm:pt>
    <dgm:pt modelId="{025DFBF6-A699-40E6-BBAC-247ED1009044}" type="pres">
      <dgm:prSet presAssocID="{FB4E825B-8D4B-43D8-853E-0CCFC42130D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941A6356-E45D-4C80-9CAD-D5C8655441B4}" type="pres">
      <dgm:prSet presAssocID="{FB4E825B-8D4B-43D8-853E-0CCFC42130D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A582E8-6BE4-465E-BB38-69D72BCBBC71}" type="pres">
      <dgm:prSet presAssocID="{FB4E825B-8D4B-43D8-853E-0CCFC42130DF}" presName="invisiNode" presStyleLbl="node1" presStyleIdx="1" presStyleCnt="4"/>
      <dgm:spPr/>
    </dgm:pt>
    <dgm:pt modelId="{5AEDA378-8FD6-40EF-9C11-6650D57C4813}" type="pres">
      <dgm:prSet presAssocID="{FB4E825B-8D4B-43D8-853E-0CCFC42130D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09F39E2-BD47-460F-A7F9-19BF8879C3E7}" type="pres">
      <dgm:prSet presAssocID="{7B8FCC61-5556-4564-B18D-BB0331AF54C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9C24E96-7195-4ADD-807F-6F8B9ABA6C50}" type="pres">
      <dgm:prSet presAssocID="{6525A205-699A-459E-B33B-8FC1F41323B0}" presName="compNode" presStyleCnt="0"/>
      <dgm:spPr/>
    </dgm:pt>
    <dgm:pt modelId="{44680437-AB08-4685-A245-AF18D95F499E}" type="pres">
      <dgm:prSet presAssocID="{6525A205-699A-459E-B33B-8FC1F41323B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C20490C4-E20B-42E4-A579-AB7AE2B89F18}" type="pres">
      <dgm:prSet presAssocID="{6525A205-699A-459E-B33B-8FC1F41323B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469355-48B6-40F6-AAEC-5869A74D2484}" type="pres">
      <dgm:prSet presAssocID="{6525A205-699A-459E-B33B-8FC1F41323B0}" presName="invisiNode" presStyleLbl="node1" presStyleIdx="2" presStyleCnt="4"/>
      <dgm:spPr/>
    </dgm:pt>
    <dgm:pt modelId="{A5107820-8E1E-4E01-9171-659D876AECE7}" type="pres">
      <dgm:prSet presAssocID="{6525A205-699A-459E-B33B-8FC1F41323B0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724551A-D4CE-4EBE-A7F3-83D953BAA59C}" type="pres">
      <dgm:prSet presAssocID="{0B1DBFD5-8068-4F6D-9601-ECFC967C263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28E8687-65A2-49B9-B547-4FB4F37B6BC3}" type="pres">
      <dgm:prSet presAssocID="{9A91E612-BD8B-4E5D-B4D4-3929E57BE4F1}" presName="compNode" presStyleCnt="0"/>
      <dgm:spPr/>
    </dgm:pt>
    <dgm:pt modelId="{2F6E5FF6-E995-4A96-83A1-9B47E859F37F}" type="pres">
      <dgm:prSet presAssocID="{9A91E612-BD8B-4E5D-B4D4-3929E57BE4F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56E66F2D-7117-453C-B605-1AB3A3AA5FAB}" type="pres">
      <dgm:prSet presAssocID="{9A91E612-BD8B-4E5D-B4D4-3929E57BE4F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004F82-3DCE-464A-AE1D-1BB18DB8FE82}" type="pres">
      <dgm:prSet presAssocID="{9A91E612-BD8B-4E5D-B4D4-3929E57BE4F1}" presName="invisiNode" presStyleLbl="node1" presStyleIdx="3" presStyleCnt="4"/>
      <dgm:spPr/>
    </dgm:pt>
    <dgm:pt modelId="{4A0F5D1C-3A61-4456-958B-EB33B7AB0847}" type="pres">
      <dgm:prSet presAssocID="{9A91E612-BD8B-4E5D-B4D4-3929E57BE4F1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B03AC4B-18D7-487F-B336-B33E5A80B9EA}" type="presOf" srcId="{36C99DF7-2813-4FDC-A78F-53EF9F8ACA7A}" destId="{670E73A1-6981-43C3-990F-98CE2FE82671}" srcOrd="0" destOrd="0" presId="urn:microsoft.com/office/officeart/2005/8/layout/hList7"/>
    <dgm:cxn modelId="{75237DEB-B20E-4249-B6FE-97C9DE1382D1}" type="presOf" srcId="{FB4E825B-8D4B-43D8-853E-0CCFC42130DF}" destId="{025DFBF6-A699-40E6-BBAC-247ED1009044}" srcOrd="0" destOrd="0" presId="urn:microsoft.com/office/officeart/2005/8/layout/hList7"/>
    <dgm:cxn modelId="{215B7F21-E837-482A-A464-9730CBDB88D2}" type="presOf" srcId="{0B1DBFD5-8068-4F6D-9601-ECFC967C2631}" destId="{B724551A-D4CE-4EBE-A7F3-83D953BAA59C}" srcOrd="0" destOrd="0" presId="urn:microsoft.com/office/officeart/2005/8/layout/hList7"/>
    <dgm:cxn modelId="{526524F6-C3A5-4446-AE7C-71EA70FBE2C8}" type="presOf" srcId="{50463F7A-BE28-4636-A27F-35BCDFE981C1}" destId="{BD7725A6-82E6-4987-8007-2FA4813A081F}" srcOrd="1" destOrd="0" presId="urn:microsoft.com/office/officeart/2005/8/layout/hList7"/>
    <dgm:cxn modelId="{62994B1D-CAD9-4E75-BD15-E39CE46FD0F1}" type="presOf" srcId="{69F1AA3B-ECC2-4A2B-9ABE-410CC1B85F07}" destId="{1D6BDA8B-D46D-415C-9B96-E5D3C2DCC8D2}" srcOrd="0" destOrd="0" presId="urn:microsoft.com/office/officeart/2005/8/layout/hList7"/>
    <dgm:cxn modelId="{3900404D-A5CC-40D9-968B-313D20EE1B25}" srcId="{36C99DF7-2813-4FDC-A78F-53EF9F8ACA7A}" destId="{FB4E825B-8D4B-43D8-853E-0CCFC42130DF}" srcOrd="1" destOrd="0" parTransId="{6742CC57-CFB5-4220-B1A4-59E72F6EAE3B}" sibTransId="{7B8FCC61-5556-4564-B18D-BB0331AF54CB}"/>
    <dgm:cxn modelId="{1D5732AD-8126-4FC3-AB93-9CBF3A477440}" srcId="{36C99DF7-2813-4FDC-A78F-53EF9F8ACA7A}" destId="{50463F7A-BE28-4636-A27F-35BCDFE981C1}" srcOrd="0" destOrd="0" parTransId="{B44F47E6-4C9E-4DFD-AFAB-D9846E101323}" sibTransId="{69F1AA3B-ECC2-4A2B-9ABE-410CC1B85F07}"/>
    <dgm:cxn modelId="{B9C7F51F-98FC-414B-B7B4-BE468876EF0A}" type="presOf" srcId="{6525A205-699A-459E-B33B-8FC1F41323B0}" destId="{C20490C4-E20B-42E4-A579-AB7AE2B89F18}" srcOrd="1" destOrd="0" presId="urn:microsoft.com/office/officeart/2005/8/layout/hList7"/>
    <dgm:cxn modelId="{298576E1-82F1-4F4F-A62C-95C9B799F6AE}" type="presOf" srcId="{FB4E825B-8D4B-43D8-853E-0CCFC42130DF}" destId="{941A6356-E45D-4C80-9CAD-D5C8655441B4}" srcOrd="1" destOrd="0" presId="urn:microsoft.com/office/officeart/2005/8/layout/hList7"/>
    <dgm:cxn modelId="{78FC1438-03A3-45F6-8A5E-C6250ED5C1EB}" type="presOf" srcId="{6525A205-699A-459E-B33B-8FC1F41323B0}" destId="{44680437-AB08-4685-A245-AF18D95F499E}" srcOrd="0" destOrd="0" presId="urn:microsoft.com/office/officeart/2005/8/layout/hList7"/>
    <dgm:cxn modelId="{5E554A48-771C-4E80-9287-E8AE6739E9C2}" srcId="{36C99DF7-2813-4FDC-A78F-53EF9F8ACA7A}" destId="{6525A205-699A-459E-B33B-8FC1F41323B0}" srcOrd="2" destOrd="0" parTransId="{4110260F-5A9E-40D8-BECB-A135002012B2}" sibTransId="{0B1DBFD5-8068-4F6D-9601-ECFC967C2631}"/>
    <dgm:cxn modelId="{CC701D19-A07A-462E-AB38-61B5A9660980}" type="presOf" srcId="{50463F7A-BE28-4636-A27F-35BCDFE981C1}" destId="{6387F2CA-BF33-4FFC-ACE1-28D0CD943093}" srcOrd="0" destOrd="0" presId="urn:microsoft.com/office/officeart/2005/8/layout/hList7"/>
    <dgm:cxn modelId="{DE3EC467-11A0-49E0-9854-77618038474C}" srcId="{36C99DF7-2813-4FDC-A78F-53EF9F8ACA7A}" destId="{9A91E612-BD8B-4E5D-B4D4-3929E57BE4F1}" srcOrd="3" destOrd="0" parTransId="{14279969-CA2B-44CE-ABE8-426DDCE23E59}" sibTransId="{BA331AB6-DC09-41C6-B49D-5CB1464F591F}"/>
    <dgm:cxn modelId="{571876E0-BA67-4A88-939C-ED6358872009}" type="presOf" srcId="{7B8FCC61-5556-4564-B18D-BB0331AF54CB}" destId="{409F39E2-BD47-460F-A7F9-19BF8879C3E7}" srcOrd="0" destOrd="0" presId="urn:microsoft.com/office/officeart/2005/8/layout/hList7"/>
    <dgm:cxn modelId="{BBC3F5CF-0A8C-4D1F-89CF-459ACD64A942}" type="presOf" srcId="{9A91E612-BD8B-4E5D-B4D4-3929E57BE4F1}" destId="{56E66F2D-7117-453C-B605-1AB3A3AA5FAB}" srcOrd="1" destOrd="0" presId="urn:microsoft.com/office/officeart/2005/8/layout/hList7"/>
    <dgm:cxn modelId="{9890B531-6E9F-4C14-938E-AA4340A430B1}" type="presOf" srcId="{9A91E612-BD8B-4E5D-B4D4-3929E57BE4F1}" destId="{2F6E5FF6-E995-4A96-83A1-9B47E859F37F}" srcOrd="0" destOrd="0" presId="urn:microsoft.com/office/officeart/2005/8/layout/hList7"/>
    <dgm:cxn modelId="{DDF0C5BE-D935-4FD4-899C-CF7FAECE9698}" type="presParOf" srcId="{670E73A1-6981-43C3-990F-98CE2FE82671}" destId="{69F1C093-3E4B-468B-9161-62D5779AC292}" srcOrd="0" destOrd="0" presId="urn:microsoft.com/office/officeart/2005/8/layout/hList7"/>
    <dgm:cxn modelId="{809DF10A-FC14-4C75-A55C-A7BEF3DC1BA1}" type="presParOf" srcId="{670E73A1-6981-43C3-990F-98CE2FE82671}" destId="{0BF394E2-1689-404A-ABD0-65D3702ADDA7}" srcOrd="1" destOrd="0" presId="urn:microsoft.com/office/officeart/2005/8/layout/hList7"/>
    <dgm:cxn modelId="{83B5E9BE-EA0C-46D2-A501-2A4235957975}" type="presParOf" srcId="{0BF394E2-1689-404A-ABD0-65D3702ADDA7}" destId="{742D1794-E490-42CE-BCC0-455485202424}" srcOrd="0" destOrd="0" presId="urn:microsoft.com/office/officeart/2005/8/layout/hList7"/>
    <dgm:cxn modelId="{E3072D25-C6C1-4095-AF10-B3665B0F95BF}" type="presParOf" srcId="{742D1794-E490-42CE-BCC0-455485202424}" destId="{6387F2CA-BF33-4FFC-ACE1-28D0CD943093}" srcOrd="0" destOrd="0" presId="urn:microsoft.com/office/officeart/2005/8/layout/hList7"/>
    <dgm:cxn modelId="{91F3E8C1-4595-40CF-A3BC-23E04DDEEDC5}" type="presParOf" srcId="{742D1794-E490-42CE-BCC0-455485202424}" destId="{BD7725A6-82E6-4987-8007-2FA4813A081F}" srcOrd="1" destOrd="0" presId="urn:microsoft.com/office/officeart/2005/8/layout/hList7"/>
    <dgm:cxn modelId="{E990B012-73D8-4AEB-A2C7-AADA9F5C3207}" type="presParOf" srcId="{742D1794-E490-42CE-BCC0-455485202424}" destId="{1868262D-057A-44D3-A297-6CBFA022192D}" srcOrd="2" destOrd="0" presId="urn:microsoft.com/office/officeart/2005/8/layout/hList7"/>
    <dgm:cxn modelId="{A593E11F-E7A1-48F3-9774-8186B05D04A7}" type="presParOf" srcId="{742D1794-E490-42CE-BCC0-455485202424}" destId="{D578B482-4A29-4C6C-8C39-074EDA06D95D}" srcOrd="3" destOrd="0" presId="urn:microsoft.com/office/officeart/2005/8/layout/hList7"/>
    <dgm:cxn modelId="{AA254BF2-16B8-4396-BA83-3C08F1358BEB}" type="presParOf" srcId="{0BF394E2-1689-404A-ABD0-65D3702ADDA7}" destId="{1D6BDA8B-D46D-415C-9B96-E5D3C2DCC8D2}" srcOrd="1" destOrd="0" presId="urn:microsoft.com/office/officeart/2005/8/layout/hList7"/>
    <dgm:cxn modelId="{6F2A28BB-5A5B-459E-BECA-540B8F8353B8}" type="presParOf" srcId="{0BF394E2-1689-404A-ABD0-65D3702ADDA7}" destId="{50B78668-A6C2-4751-B256-493023B56DDB}" srcOrd="2" destOrd="0" presId="urn:microsoft.com/office/officeart/2005/8/layout/hList7"/>
    <dgm:cxn modelId="{01286C9F-6195-4A68-BC0B-343CC486A671}" type="presParOf" srcId="{50B78668-A6C2-4751-B256-493023B56DDB}" destId="{025DFBF6-A699-40E6-BBAC-247ED1009044}" srcOrd="0" destOrd="0" presId="urn:microsoft.com/office/officeart/2005/8/layout/hList7"/>
    <dgm:cxn modelId="{B8C93056-AD55-443C-B647-8B0E1EA3F6C3}" type="presParOf" srcId="{50B78668-A6C2-4751-B256-493023B56DDB}" destId="{941A6356-E45D-4C80-9CAD-D5C8655441B4}" srcOrd="1" destOrd="0" presId="urn:microsoft.com/office/officeart/2005/8/layout/hList7"/>
    <dgm:cxn modelId="{531211B9-2175-4B91-8672-A897475B1CF2}" type="presParOf" srcId="{50B78668-A6C2-4751-B256-493023B56DDB}" destId="{38A582E8-6BE4-465E-BB38-69D72BCBBC71}" srcOrd="2" destOrd="0" presId="urn:microsoft.com/office/officeart/2005/8/layout/hList7"/>
    <dgm:cxn modelId="{7171FC4A-9A88-4FD8-B5AA-5F50AC13182E}" type="presParOf" srcId="{50B78668-A6C2-4751-B256-493023B56DDB}" destId="{5AEDA378-8FD6-40EF-9C11-6650D57C4813}" srcOrd="3" destOrd="0" presId="urn:microsoft.com/office/officeart/2005/8/layout/hList7"/>
    <dgm:cxn modelId="{B41BD8D5-15A8-4D1C-9023-E84C4CDB7543}" type="presParOf" srcId="{0BF394E2-1689-404A-ABD0-65D3702ADDA7}" destId="{409F39E2-BD47-460F-A7F9-19BF8879C3E7}" srcOrd="3" destOrd="0" presId="urn:microsoft.com/office/officeart/2005/8/layout/hList7"/>
    <dgm:cxn modelId="{394F4927-09E2-4945-9A71-93B9A0113F1D}" type="presParOf" srcId="{0BF394E2-1689-404A-ABD0-65D3702ADDA7}" destId="{D9C24E96-7195-4ADD-807F-6F8B9ABA6C50}" srcOrd="4" destOrd="0" presId="urn:microsoft.com/office/officeart/2005/8/layout/hList7"/>
    <dgm:cxn modelId="{9A7B422E-8D48-4DC7-819F-C20BF386C775}" type="presParOf" srcId="{D9C24E96-7195-4ADD-807F-6F8B9ABA6C50}" destId="{44680437-AB08-4685-A245-AF18D95F499E}" srcOrd="0" destOrd="0" presId="urn:microsoft.com/office/officeart/2005/8/layout/hList7"/>
    <dgm:cxn modelId="{7F5BB537-9C72-45D8-8DC5-FE823F8C8028}" type="presParOf" srcId="{D9C24E96-7195-4ADD-807F-6F8B9ABA6C50}" destId="{C20490C4-E20B-42E4-A579-AB7AE2B89F18}" srcOrd="1" destOrd="0" presId="urn:microsoft.com/office/officeart/2005/8/layout/hList7"/>
    <dgm:cxn modelId="{51CBA7D1-E291-4F23-841E-D0B3140298F9}" type="presParOf" srcId="{D9C24E96-7195-4ADD-807F-6F8B9ABA6C50}" destId="{27469355-48B6-40F6-AAEC-5869A74D2484}" srcOrd="2" destOrd="0" presId="urn:microsoft.com/office/officeart/2005/8/layout/hList7"/>
    <dgm:cxn modelId="{2BD07659-182C-48C2-AD69-03DF483276A6}" type="presParOf" srcId="{D9C24E96-7195-4ADD-807F-6F8B9ABA6C50}" destId="{A5107820-8E1E-4E01-9171-659D876AECE7}" srcOrd="3" destOrd="0" presId="urn:microsoft.com/office/officeart/2005/8/layout/hList7"/>
    <dgm:cxn modelId="{AAF76618-2A0E-4E2E-BECD-06D15985ADDB}" type="presParOf" srcId="{0BF394E2-1689-404A-ABD0-65D3702ADDA7}" destId="{B724551A-D4CE-4EBE-A7F3-83D953BAA59C}" srcOrd="5" destOrd="0" presId="urn:microsoft.com/office/officeart/2005/8/layout/hList7"/>
    <dgm:cxn modelId="{336F94FF-DB0F-43C9-9F96-B4F68BF0F679}" type="presParOf" srcId="{0BF394E2-1689-404A-ABD0-65D3702ADDA7}" destId="{328E8687-65A2-49B9-B547-4FB4F37B6BC3}" srcOrd="6" destOrd="0" presId="urn:microsoft.com/office/officeart/2005/8/layout/hList7"/>
    <dgm:cxn modelId="{AFA617A0-C917-4EBE-9FFF-C1F5B86165B0}" type="presParOf" srcId="{328E8687-65A2-49B9-B547-4FB4F37B6BC3}" destId="{2F6E5FF6-E995-4A96-83A1-9B47E859F37F}" srcOrd="0" destOrd="0" presId="urn:microsoft.com/office/officeart/2005/8/layout/hList7"/>
    <dgm:cxn modelId="{77436237-399C-4194-AA01-28D911C894C5}" type="presParOf" srcId="{328E8687-65A2-49B9-B547-4FB4F37B6BC3}" destId="{56E66F2D-7117-453C-B605-1AB3A3AA5FAB}" srcOrd="1" destOrd="0" presId="urn:microsoft.com/office/officeart/2005/8/layout/hList7"/>
    <dgm:cxn modelId="{F890D346-E04C-40F4-816E-02E9B223285A}" type="presParOf" srcId="{328E8687-65A2-49B9-B547-4FB4F37B6BC3}" destId="{6A004F82-3DCE-464A-AE1D-1BB18DB8FE82}" srcOrd="2" destOrd="0" presId="urn:microsoft.com/office/officeart/2005/8/layout/hList7"/>
    <dgm:cxn modelId="{15B25D0A-0504-44A0-BD0E-4F4C7D1A8A4B}" type="presParOf" srcId="{328E8687-65A2-49B9-B547-4FB4F37B6BC3}" destId="{4A0F5D1C-3A61-4456-958B-EB33B7AB084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6B43BD-61F5-48FF-95FB-316075331CB7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08DC9DB-F3C3-40E3-8218-181AD92554DB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BF0200A3-4629-42E0-9E75-1B8F834A7936}" type="parTrans" cxnId="{7D19C5AD-31A1-4717-B239-9E12719CCD80}">
      <dgm:prSet/>
      <dgm:spPr/>
      <dgm:t>
        <a:bodyPr/>
        <a:lstStyle/>
        <a:p>
          <a:endParaRPr lang="zh-TW" altLang="en-US"/>
        </a:p>
      </dgm:t>
    </dgm:pt>
    <dgm:pt modelId="{C4AB2CA6-8101-4731-9416-4833FC5DD238}" type="sibTrans" cxnId="{7D19C5AD-31A1-4717-B239-9E12719CCD80}">
      <dgm:prSet/>
      <dgm:spPr/>
      <dgm:t>
        <a:bodyPr/>
        <a:lstStyle/>
        <a:p>
          <a:endParaRPr lang="zh-TW" altLang="en-US"/>
        </a:p>
      </dgm:t>
    </dgm:pt>
    <dgm:pt modelId="{D04AB119-DDCD-4FBA-8102-711C3CAAA1A3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3A217E7F-7695-4DA0-98C8-75C0E20022C9}" type="parTrans" cxnId="{2CC7A3D3-E9A8-48F2-BE4A-48F51A4D8237}">
      <dgm:prSet/>
      <dgm:spPr/>
      <dgm:t>
        <a:bodyPr/>
        <a:lstStyle/>
        <a:p>
          <a:endParaRPr lang="zh-TW" altLang="en-US"/>
        </a:p>
      </dgm:t>
    </dgm:pt>
    <dgm:pt modelId="{4A822868-7290-4D05-837B-9A0BF767A9CE}" type="sibTrans" cxnId="{2CC7A3D3-E9A8-48F2-BE4A-48F51A4D8237}">
      <dgm:prSet/>
      <dgm:spPr/>
      <dgm:t>
        <a:bodyPr/>
        <a:lstStyle/>
        <a:p>
          <a:endParaRPr lang="zh-TW" altLang="en-US"/>
        </a:p>
      </dgm:t>
    </dgm:pt>
    <dgm:pt modelId="{7567CE89-291F-4E74-A830-521EA542B706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A11D090C-B3D5-4677-A516-18ACC0B1DDE1}" type="parTrans" cxnId="{D5B7E499-CA62-471C-B9B5-ED7492A595AE}">
      <dgm:prSet/>
      <dgm:spPr/>
      <dgm:t>
        <a:bodyPr/>
        <a:lstStyle/>
        <a:p>
          <a:endParaRPr lang="zh-TW" altLang="en-US"/>
        </a:p>
      </dgm:t>
    </dgm:pt>
    <dgm:pt modelId="{F0213276-F46A-4DDC-A87D-C6A11A16B953}" type="sibTrans" cxnId="{D5B7E499-CA62-471C-B9B5-ED7492A595AE}">
      <dgm:prSet/>
      <dgm:spPr/>
      <dgm:t>
        <a:bodyPr/>
        <a:lstStyle/>
        <a:p>
          <a:endParaRPr lang="zh-TW" altLang="en-US"/>
        </a:p>
      </dgm:t>
    </dgm:pt>
    <dgm:pt modelId="{68FF9AD6-13F7-4473-B4EB-D27EA9FB2968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00458C1A-3677-4555-BFFA-BC21543E32E4}" type="parTrans" cxnId="{2C1B3BFA-9E18-4F58-A62F-2F11C8E566E0}">
      <dgm:prSet/>
      <dgm:spPr/>
      <dgm:t>
        <a:bodyPr/>
        <a:lstStyle/>
        <a:p>
          <a:endParaRPr lang="zh-TW" altLang="en-US"/>
        </a:p>
      </dgm:t>
    </dgm:pt>
    <dgm:pt modelId="{A56EE279-7DB3-4070-A6DD-748E5B8D4332}" type="sibTrans" cxnId="{2C1B3BFA-9E18-4F58-A62F-2F11C8E566E0}">
      <dgm:prSet/>
      <dgm:spPr/>
      <dgm:t>
        <a:bodyPr/>
        <a:lstStyle/>
        <a:p>
          <a:endParaRPr lang="zh-TW" altLang="en-US"/>
        </a:p>
      </dgm:t>
    </dgm:pt>
    <dgm:pt modelId="{ED13C3FE-F75B-4D30-8E2B-A4479D13C246}" type="pres">
      <dgm:prSet presAssocID="{CE6B43BD-61F5-48FF-95FB-316075331CB7}" presName="rootNode" presStyleCnt="0">
        <dgm:presLayoutVars>
          <dgm:chMax/>
          <dgm:chPref/>
          <dgm:dir/>
          <dgm:animLvl val="lvl"/>
        </dgm:presLayoutVars>
      </dgm:prSet>
      <dgm:spPr/>
    </dgm:pt>
    <dgm:pt modelId="{EE535ADB-B933-4AC6-B610-0A62887436C1}" type="pres">
      <dgm:prSet presAssocID="{F08DC9DB-F3C3-40E3-8218-181AD92554DB}" presName="composite" presStyleCnt="0"/>
      <dgm:spPr/>
    </dgm:pt>
    <dgm:pt modelId="{69FFA38C-FB0D-448A-ADDC-0BB012F2AD7D}" type="pres">
      <dgm:prSet presAssocID="{F08DC9DB-F3C3-40E3-8218-181AD92554D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0B2844C-5ED9-49BB-9277-DF1E87AF150A}" type="pres">
      <dgm:prSet presAssocID="{F08DC9DB-F3C3-40E3-8218-181AD92554D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08E8B33-A4FB-4F84-9AA8-93329DB44D6C}" type="pres">
      <dgm:prSet presAssocID="{F08DC9DB-F3C3-40E3-8218-181AD92554D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643C257-FB05-421C-AEA7-69BD3263BC27}" type="pres">
      <dgm:prSet presAssocID="{C4AB2CA6-8101-4731-9416-4833FC5DD238}" presName="sibTrans" presStyleCnt="0"/>
      <dgm:spPr/>
    </dgm:pt>
    <dgm:pt modelId="{1A00705B-7A79-4438-8A59-213ADDDDCB3D}" type="pres">
      <dgm:prSet presAssocID="{7567CE89-291F-4E74-A830-521EA542B706}" presName="composite" presStyleCnt="0"/>
      <dgm:spPr/>
    </dgm:pt>
    <dgm:pt modelId="{B4CCA7F0-56D0-4775-8163-4988B3515EF3}" type="pres">
      <dgm:prSet presAssocID="{7567CE89-291F-4E74-A830-521EA542B70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7BD8EF9C-F0C7-4435-BB0A-476D1BB1D255}" type="pres">
      <dgm:prSet presAssocID="{7567CE89-291F-4E74-A830-521EA542B706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38DE17D-5270-406E-83EE-FCF0A8AA0C09}" type="pres">
      <dgm:prSet presAssocID="{7567CE89-291F-4E74-A830-521EA542B706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2CC7A3D3-E9A8-48F2-BE4A-48F51A4D8237}" srcId="{F08DC9DB-F3C3-40E3-8218-181AD92554DB}" destId="{D04AB119-DDCD-4FBA-8102-711C3CAAA1A3}" srcOrd="0" destOrd="0" parTransId="{3A217E7F-7695-4DA0-98C8-75C0E20022C9}" sibTransId="{4A822868-7290-4D05-837B-9A0BF767A9CE}"/>
    <dgm:cxn modelId="{2C1B3BFA-9E18-4F58-A62F-2F11C8E566E0}" srcId="{7567CE89-291F-4E74-A830-521EA542B706}" destId="{68FF9AD6-13F7-4473-B4EB-D27EA9FB2968}" srcOrd="0" destOrd="0" parTransId="{00458C1A-3677-4555-BFFA-BC21543E32E4}" sibTransId="{A56EE279-7DB3-4070-A6DD-748E5B8D4332}"/>
    <dgm:cxn modelId="{F8A62279-A912-4550-9378-3AF940282F80}" type="presOf" srcId="{CE6B43BD-61F5-48FF-95FB-316075331CB7}" destId="{ED13C3FE-F75B-4D30-8E2B-A4479D13C246}" srcOrd="0" destOrd="0" presId="urn:microsoft.com/office/officeart/2008/layout/TitledPictureBlocks"/>
    <dgm:cxn modelId="{06F02657-4E5E-417A-8447-E03FEE4CE439}" type="presOf" srcId="{68FF9AD6-13F7-4473-B4EB-D27EA9FB2968}" destId="{A38DE17D-5270-406E-83EE-FCF0A8AA0C09}" srcOrd="0" destOrd="0" presId="urn:microsoft.com/office/officeart/2008/layout/TitledPictureBlocks"/>
    <dgm:cxn modelId="{D5B7E499-CA62-471C-B9B5-ED7492A595AE}" srcId="{CE6B43BD-61F5-48FF-95FB-316075331CB7}" destId="{7567CE89-291F-4E74-A830-521EA542B706}" srcOrd="1" destOrd="0" parTransId="{A11D090C-B3D5-4677-A516-18ACC0B1DDE1}" sibTransId="{F0213276-F46A-4DDC-A87D-C6A11A16B953}"/>
    <dgm:cxn modelId="{77108483-58A6-4485-B128-A50B3628AEAE}" type="presOf" srcId="{7567CE89-291F-4E74-A830-521EA542B706}" destId="{B4CCA7F0-56D0-4775-8163-4988B3515EF3}" srcOrd="0" destOrd="0" presId="urn:microsoft.com/office/officeart/2008/layout/TitledPictureBlocks"/>
    <dgm:cxn modelId="{04CDCF1B-C60F-44A9-B016-21B885935BF9}" type="presOf" srcId="{F08DC9DB-F3C3-40E3-8218-181AD92554DB}" destId="{69FFA38C-FB0D-448A-ADDC-0BB012F2AD7D}" srcOrd="0" destOrd="0" presId="urn:microsoft.com/office/officeart/2008/layout/TitledPictureBlocks"/>
    <dgm:cxn modelId="{CD9FE85F-3E3B-473B-95E1-D1E6E1B8B44D}" type="presOf" srcId="{D04AB119-DDCD-4FBA-8102-711C3CAAA1A3}" destId="{B08E8B33-A4FB-4F84-9AA8-93329DB44D6C}" srcOrd="0" destOrd="0" presId="urn:microsoft.com/office/officeart/2008/layout/TitledPictureBlocks"/>
    <dgm:cxn modelId="{7D19C5AD-31A1-4717-B239-9E12719CCD80}" srcId="{CE6B43BD-61F5-48FF-95FB-316075331CB7}" destId="{F08DC9DB-F3C3-40E3-8218-181AD92554DB}" srcOrd="0" destOrd="0" parTransId="{BF0200A3-4629-42E0-9E75-1B8F834A7936}" sibTransId="{C4AB2CA6-8101-4731-9416-4833FC5DD238}"/>
    <dgm:cxn modelId="{3222F0EB-8ED6-45BD-B336-524CA904471C}" type="presParOf" srcId="{ED13C3FE-F75B-4D30-8E2B-A4479D13C246}" destId="{EE535ADB-B933-4AC6-B610-0A62887436C1}" srcOrd="0" destOrd="0" presId="urn:microsoft.com/office/officeart/2008/layout/TitledPictureBlocks"/>
    <dgm:cxn modelId="{68B0B8E2-BE82-4219-9EED-62C3CDF454E7}" type="presParOf" srcId="{EE535ADB-B933-4AC6-B610-0A62887436C1}" destId="{69FFA38C-FB0D-448A-ADDC-0BB012F2AD7D}" srcOrd="0" destOrd="0" presId="urn:microsoft.com/office/officeart/2008/layout/TitledPictureBlocks"/>
    <dgm:cxn modelId="{D3139926-7E7D-4A2F-B930-84BD8C5AFA7B}" type="presParOf" srcId="{EE535ADB-B933-4AC6-B610-0A62887436C1}" destId="{D0B2844C-5ED9-49BB-9277-DF1E87AF150A}" srcOrd="1" destOrd="0" presId="urn:microsoft.com/office/officeart/2008/layout/TitledPictureBlocks"/>
    <dgm:cxn modelId="{CC2D973D-3CEE-48F0-80CB-C61853BFA4A0}" type="presParOf" srcId="{EE535ADB-B933-4AC6-B610-0A62887436C1}" destId="{B08E8B33-A4FB-4F84-9AA8-93329DB44D6C}" srcOrd="2" destOrd="0" presId="urn:microsoft.com/office/officeart/2008/layout/TitledPictureBlocks"/>
    <dgm:cxn modelId="{3CCC972E-0B47-4AC6-BA11-429BE51F0969}" type="presParOf" srcId="{ED13C3FE-F75B-4D30-8E2B-A4479D13C246}" destId="{1643C257-FB05-421C-AEA7-69BD3263BC27}" srcOrd="1" destOrd="0" presId="urn:microsoft.com/office/officeart/2008/layout/TitledPictureBlocks"/>
    <dgm:cxn modelId="{9A613576-000B-43ED-9B94-98BCB83B50DB}" type="presParOf" srcId="{ED13C3FE-F75B-4D30-8E2B-A4479D13C246}" destId="{1A00705B-7A79-4438-8A59-213ADDDDCB3D}" srcOrd="2" destOrd="0" presId="urn:microsoft.com/office/officeart/2008/layout/TitledPictureBlocks"/>
    <dgm:cxn modelId="{5590789B-9BF5-4447-80B1-31DBA8DC2967}" type="presParOf" srcId="{1A00705B-7A79-4438-8A59-213ADDDDCB3D}" destId="{B4CCA7F0-56D0-4775-8163-4988B3515EF3}" srcOrd="0" destOrd="0" presId="urn:microsoft.com/office/officeart/2008/layout/TitledPictureBlocks"/>
    <dgm:cxn modelId="{15CEEAF3-2DA3-4520-8AE6-CD9361FC1C8B}" type="presParOf" srcId="{1A00705B-7A79-4438-8A59-213ADDDDCB3D}" destId="{7BD8EF9C-F0C7-4435-BB0A-476D1BB1D255}" srcOrd="1" destOrd="0" presId="urn:microsoft.com/office/officeart/2008/layout/TitledPictureBlocks"/>
    <dgm:cxn modelId="{E16D2A09-EDA0-473A-96AD-3CB0D707BC0F}" type="presParOf" srcId="{1A00705B-7A79-4438-8A59-213ADDDDCB3D}" destId="{A38DE17D-5270-406E-83EE-FCF0A8AA0C0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74E5E5-012F-40F9-BA6F-AAB8AA9388D3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703D607-DA6D-4398-AAA9-BAEB7DD4C852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CA3E0B8B-EBCD-49DE-8F89-4ACD2539BE10}" type="parTrans" cxnId="{A4F699E8-3A49-445D-8121-396E97D800A2}">
      <dgm:prSet/>
      <dgm:spPr/>
      <dgm:t>
        <a:bodyPr/>
        <a:lstStyle/>
        <a:p>
          <a:endParaRPr lang="zh-TW" altLang="en-US"/>
        </a:p>
      </dgm:t>
    </dgm:pt>
    <dgm:pt modelId="{0CD1F801-AC57-4C2F-8B4E-690CC4645EEB}" type="sibTrans" cxnId="{A4F699E8-3A49-445D-8121-396E97D800A2}">
      <dgm:prSet/>
      <dgm:spPr/>
      <dgm:t>
        <a:bodyPr/>
        <a:lstStyle/>
        <a:p>
          <a:endParaRPr lang="zh-TW" altLang="en-US"/>
        </a:p>
      </dgm:t>
    </dgm:pt>
    <dgm:pt modelId="{6BA5F10A-F3B5-4DD2-BD29-40BC4C58861E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DA02C33B-8819-4781-BD5B-B319438C312E}" type="parTrans" cxnId="{17ED1B05-548A-40B5-A3E0-ED4C9E83CEAA}">
      <dgm:prSet/>
      <dgm:spPr/>
      <dgm:t>
        <a:bodyPr/>
        <a:lstStyle/>
        <a:p>
          <a:endParaRPr lang="zh-TW" altLang="en-US"/>
        </a:p>
      </dgm:t>
    </dgm:pt>
    <dgm:pt modelId="{DA5227BC-0F6C-4DB2-AC2E-EFEA01C81629}" type="sibTrans" cxnId="{17ED1B05-548A-40B5-A3E0-ED4C9E83CEAA}">
      <dgm:prSet/>
      <dgm:spPr/>
      <dgm:t>
        <a:bodyPr/>
        <a:lstStyle/>
        <a:p>
          <a:endParaRPr lang="zh-TW" altLang="en-US"/>
        </a:p>
      </dgm:t>
    </dgm:pt>
    <dgm:pt modelId="{C2D5313F-66D4-41D1-8B45-44AA6D485ECB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D37AA527-EA40-414F-8995-F6F9B1F3A96C}" type="parTrans" cxnId="{9FA132B2-20D4-4DBF-8E66-2ADEF3E365CE}">
      <dgm:prSet/>
      <dgm:spPr/>
      <dgm:t>
        <a:bodyPr/>
        <a:lstStyle/>
        <a:p>
          <a:endParaRPr lang="zh-TW" altLang="en-US"/>
        </a:p>
      </dgm:t>
    </dgm:pt>
    <dgm:pt modelId="{9C9A5746-922F-4318-B5D8-BC385203F9DB}" type="sibTrans" cxnId="{9FA132B2-20D4-4DBF-8E66-2ADEF3E365CE}">
      <dgm:prSet/>
      <dgm:spPr/>
      <dgm:t>
        <a:bodyPr/>
        <a:lstStyle/>
        <a:p>
          <a:endParaRPr lang="zh-TW" altLang="en-US"/>
        </a:p>
      </dgm:t>
    </dgm:pt>
    <dgm:pt modelId="{23066C13-57BD-41AF-9541-30AB54259D71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A139B2C3-AFDF-420A-88FD-4E850FEE84E8}" type="parTrans" cxnId="{838A18CE-9FF3-4541-941C-AF24EE6DB5FE}">
      <dgm:prSet/>
      <dgm:spPr/>
      <dgm:t>
        <a:bodyPr/>
        <a:lstStyle/>
        <a:p>
          <a:endParaRPr lang="zh-TW" altLang="en-US"/>
        </a:p>
      </dgm:t>
    </dgm:pt>
    <dgm:pt modelId="{B792E3B8-36F3-4948-BDFF-EE5BBCBF43A2}" type="sibTrans" cxnId="{838A18CE-9FF3-4541-941C-AF24EE6DB5FE}">
      <dgm:prSet/>
      <dgm:spPr/>
      <dgm:t>
        <a:bodyPr/>
        <a:lstStyle/>
        <a:p>
          <a:endParaRPr lang="zh-TW" altLang="en-US"/>
        </a:p>
      </dgm:t>
    </dgm:pt>
    <dgm:pt modelId="{3A552B6E-858C-4367-9C8B-7EDA7513FB10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1ACB13A5-CA49-46B1-8898-F5F0CCF8377B}" type="parTrans" cxnId="{397F6A65-122E-4579-B4CB-16AE8B816108}">
      <dgm:prSet/>
      <dgm:spPr/>
      <dgm:t>
        <a:bodyPr/>
        <a:lstStyle/>
        <a:p>
          <a:endParaRPr lang="zh-TW" altLang="en-US"/>
        </a:p>
      </dgm:t>
    </dgm:pt>
    <dgm:pt modelId="{D7F34B32-EF4B-4963-B239-1F156C539E2E}" type="sibTrans" cxnId="{397F6A65-122E-4579-B4CB-16AE8B816108}">
      <dgm:prSet/>
      <dgm:spPr/>
      <dgm:t>
        <a:bodyPr/>
        <a:lstStyle/>
        <a:p>
          <a:endParaRPr lang="zh-TW" altLang="en-US"/>
        </a:p>
      </dgm:t>
    </dgm:pt>
    <dgm:pt modelId="{A96FEB2F-B1EF-42C1-B2B2-384D25C54E23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31394941-73BA-40CB-93D5-448663CED1F5}" type="sibTrans" cxnId="{8631B1FB-65F3-49E0-B9FE-85D8F611D776}">
      <dgm:prSet/>
      <dgm:spPr/>
      <dgm:t>
        <a:bodyPr/>
        <a:lstStyle/>
        <a:p>
          <a:endParaRPr lang="zh-TW" altLang="en-US"/>
        </a:p>
      </dgm:t>
    </dgm:pt>
    <dgm:pt modelId="{C6FFD7D7-8A3D-4FB1-82D1-879E80147128}" type="parTrans" cxnId="{8631B1FB-65F3-49E0-B9FE-85D8F611D776}">
      <dgm:prSet/>
      <dgm:spPr/>
      <dgm:t>
        <a:bodyPr/>
        <a:lstStyle/>
        <a:p>
          <a:endParaRPr lang="zh-TW" altLang="en-US"/>
        </a:p>
      </dgm:t>
    </dgm:pt>
    <dgm:pt modelId="{4955E43C-A82D-4EC7-B163-3A92BCDE7670}">
      <dgm:prSet/>
      <dgm:spPr/>
      <dgm:t>
        <a:bodyPr/>
        <a:lstStyle/>
        <a:p>
          <a:pPr rtl="0"/>
          <a:endParaRPr lang="zh-TW" dirty="0"/>
        </a:p>
      </dgm:t>
    </dgm:pt>
    <dgm:pt modelId="{BDC3239F-EBB7-430A-B8B8-15D231255084}" type="parTrans" cxnId="{0EDB0E8F-E452-4B30-9F5A-315C270657D4}">
      <dgm:prSet/>
      <dgm:spPr/>
    </dgm:pt>
    <dgm:pt modelId="{6E10362E-4E63-4229-97CB-BA98A02180B2}" type="sibTrans" cxnId="{0EDB0E8F-E452-4B30-9F5A-315C270657D4}">
      <dgm:prSet/>
      <dgm:spPr/>
    </dgm:pt>
    <dgm:pt modelId="{AE0F7E5C-923C-4686-BD28-80448B060F32}" type="pres">
      <dgm:prSet presAssocID="{6A74E5E5-012F-40F9-BA6F-AAB8AA9388D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16D329A-D442-460F-B022-17302C8E1AB0}" type="pres">
      <dgm:prSet presAssocID="{6A74E5E5-012F-40F9-BA6F-AAB8AA9388D3}" presName="cycle" presStyleCnt="0"/>
      <dgm:spPr/>
    </dgm:pt>
    <dgm:pt modelId="{C1ADAD21-6025-4F7F-9462-5901AE5C05FC}" type="pres">
      <dgm:prSet presAssocID="{6A74E5E5-012F-40F9-BA6F-AAB8AA9388D3}" presName="centerShape" presStyleCnt="0"/>
      <dgm:spPr/>
    </dgm:pt>
    <dgm:pt modelId="{423ECE31-81A9-4172-AC39-6A61331A91AF}" type="pres">
      <dgm:prSet presAssocID="{6A74E5E5-012F-40F9-BA6F-AAB8AA9388D3}" presName="connSite" presStyleLbl="node1" presStyleIdx="0" presStyleCnt="3"/>
      <dgm:spPr/>
    </dgm:pt>
    <dgm:pt modelId="{53AAC3FA-5030-4955-8ED9-932773D21388}" type="pres">
      <dgm:prSet presAssocID="{6A74E5E5-012F-40F9-BA6F-AAB8AA9388D3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53159CE-D313-4A0A-9C90-C61E8C692918}" type="pres">
      <dgm:prSet presAssocID="{CA3E0B8B-EBCD-49DE-8F89-4ACD2539BE10}" presName="Name25" presStyleLbl="parChTrans1D1" presStyleIdx="0" presStyleCnt="2"/>
      <dgm:spPr/>
    </dgm:pt>
    <dgm:pt modelId="{27B99388-35F2-4E34-90F0-6BF06FF5EAFA}" type="pres">
      <dgm:prSet presAssocID="{4703D607-DA6D-4398-AAA9-BAEB7DD4C852}" presName="node" presStyleCnt="0"/>
      <dgm:spPr/>
    </dgm:pt>
    <dgm:pt modelId="{81C009C2-927D-41FA-B985-EE996293D2C7}" type="pres">
      <dgm:prSet presAssocID="{4703D607-DA6D-4398-AAA9-BAEB7DD4C852}" presName="parentNode" presStyleLbl="node1" presStyleIdx="1" presStyleCnt="3" custLinFactNeighborX="13021" custLinFactNeighborY="7589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DB6959-CE48-496A-A2D8-22632F897001}" type="pres">
      <dgm:prSet presAssocID="{4703D607-DA6D-4398-AAA9-BAEB7DD4C852}" presName="childNode" presStyleLbl="revTx" presStyleIdx="0" presStyleCnt="2">
        <dgm:presLayoutVars>
          <dgm:bulletEnabled val="1"/>
        </dgm:presLayoutVars>
      </dgm:prSet>
      <dgm:spPr/>
    </dgm:pt>
    <dgm:pt modelId="{39B19218-96E9-42FD-A590-7E6271892A04}" type="pres">
      <dgm:prSet presAssocID="{1ACB13A5-CA49-46B1-8898-F5F0CCF8377B}" presName="Name25" presStyleLbl="parChTrans1D1" presStyleIdx="1" presStyleCnt="2"/>
      <dgm:spPr/>
    </dgm:pt>
    <dgm:pt modelId="{5AAF0960-623C-48EA-A710-F6923394A20C}" type="pres">
      <dgm:prSet presAssocID="{3A552B6E-858C-4367-9C8B-7EDA7513FB10}" presName="node" presStyleCnt="0"/>
      <dgm:spPr/>
    </dgm:pt>
    <dgm:pt modelId="{F26A5DA5-3545-4A3D-861D-2E20C2086C73}" type="pres">
      <dgm:prSet presAssocID="{3A552B6E-858C-4367-9C8B-7EDA7513FB10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F5D6EB32-7D39-4E30-ABBC-3753590445B5}" type="pres">
      <dgm:prSet presAssocID="{3A552B6E-858C-4367-9C8B-7EDA7513FB10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4F699E8-3A49-445D-8121-396E97D800A2}" srcId="{6A74E5E5-012F-40F9-BA6F-AAB8AA9388D3}" destId="{4703D607-DA6D-4398-AAA9-BAEB7DD4C852}" srcOrd="0" destOrd="0" parTransId="{CA3E0B8B-EBCD-49DE-8F89-4ACD2539BE10}" sibTransId="{0CD1F801-AC57-4C2F-8B4E-690CC4645EEB}"/>
    <dgm:cxn modelId="{DFE23C41-3F84-4D08-B86F-3D93CE4D6842}" type="presOf" srcId="{6BA5F10A-F3B5-4DD2-BD29-40BC4C58861E}" destId="{D8DB6959-CE48-496A-A2D8-22632F897001}" srcOrd="0" destOrd="0" presId="urn:microsoft.com/office/officeart/2005/8/layout/radial2"/>
    <dgm:cxn modelId="{5D4A4F7E-EFD8-4599-80A8-99046F9EAB5B}" type="presOf" srcId="{A96FEB2F-B1EF-42C1-B2B2-384D25C54E23}" destId="{F5D6EB32-7D39-4E30-ABBC-3753590445B5}" srcOrd="0" destOrd="1" presId="urn:microsoft.com/office/officeart/2005/8/layout/radial2"/>
    <dgm:cxn modelId="{ABA12C58-20CF-4534-BD0E-27FCF2CA7191}" type="presOf" srcId="{4703D607-DA6D-4398-AAA9-BAEB7DD4C852}" destId="{81C009C2-927D-41FA-B985-EE996293D2C7}" srcOrd="0" destOrd="0" presId="urn:microsoft.com/office/officeart/2005/8/layout/radial2"/>
    <dgm:cxn modelId="{AD73971C-73E2-406B-956A-FE3044A2CAA8}" type="presOf" srcId="{4955E43C-A82D-4EC7-B163-3A92BCDE7670}" destId="{F5D6EB32-7D39-4E30-ABBC-3753590445B5}" srcOrd="0" destOrd="0" presId="urn:microsoft.com/office/officeart/2005/8/layout/radial2"/>
    <dgm:cxn modelId="{65A3C171-0824-4B8F-9C60-717C211F1D63}" type="presOf" srcId="{6A74E5E5-012F-40F9-BA6F-AAB8AA9388D3}" destId="{AE0F7E5C-923C-4686-BD28-80448B060F32}" srcOrd="0" destOrd="0" presId="urn:microsoft.com/office/officeart/2005/8/layout/radial2"/>
    <dgm:cxn modelId="{77C8E87C-A651-428A-9A07-DEE1E5A51415}" type="presOf" srcId="{CA3E0B8B-EBCD-49DE-8F89-4ACD2539BE10}" destId="{353159CE-D313-4A0A-9C90-C61E8C692918}" srcOrd="0" destOrd="0" presId="urn:microsoft.com/office/officeart/2005/8/layout/radial2"/>
    <dgm:cxn modelId="{397F6A65-122E-4579-B4CB-16AE8B816108}" srcId="{6A74E5E5-012F-40F9-BA6F-AAB8AA9388D3}" destId="{3A552B6E-858C-4367-9C8B-7EDA7513FB10}" srcOrd="1" destOrd="0" parTransId="{1ACB13A5-CA49-46B1-8898-F5F0CCF8377B}" sibTransId="{D7F34B32-EF4B-4963-B239-1F156C539E2E}"/>
    <dgm:cxn modelId="{39AD1C53-E635-4032-8C67-3830266400A6}" type="presOf" srcId="{1ACB13A5-CA49-46B1-8898-F5F0CCF8377B}" destId="{39B19218-96E9-42FD-A590-7E6271892A04}" srcOrd="0" destOrd="0" presId="urn:microsoft.com/office/officeart/2005/8/layout/radial2"/>
    <dgm:cxn modelId="{1BCA9B62-7F7E-4D1F-9534-C155B0F70F5B}" type="presOf" srcId="{C2D5313F-66D4-41D1-8B45-44AA6D485ECB}" destId="{D8DB6959-CE48-496A-A2D8-22632F897001}" srcOrd="0" destOrd="1" presId="urn:microsoft.com/office/officeart/2005/8/layout/radial2"/>
    <dgm:cxn modelId="{8631B1FB-65F3-49E0-B9FE-85D8F611D776}" srcId="{3A552B6E-858C-4367-9C8B-7EDA7513FB10}" destId="{A96FEB2F-B1EF-42C1-B2B2-384D25C54E23}" srcOrd="1" destOrd="0" parTransId="{C6FFD7D7-8A3D-4FB1-82D1-879E80147128}" sibTransId="{31394941-73BA-40CB-93D5-448663CED1F5}"/>
    <dgm:cxn modelId="{838A18CE-9FF3-4541-941C-AF24EE6DB5FE}" srcId="{4703D607-DA6D-4398-AAA9-BAEB7DD4C852}" destId="{23066C13-57BD-41AF-9541-30AB54259D71}" srcOrd="2" destOrd="0" parTransId="{A139B2C3-AFDF-420A-88FD-4E850FEE84E8}" sibTransId="{B792E3B8-36F3-4948-BDFF-EE5BBCBF43A2}"/>
    <dgm:cxn modelId="{6D3727B8-65EF-4599-84B4-94B4E8D08D6D}" type="presOf" srcId="{23066C13-57BD-41AF-9541-30AB54259D71}" destId="{D8DB6959-CE48-496A-A2D8-22632F897001}" srcOrd="0" destOrd="2" presId="urn:microsoft.com/office/officeart/2005/8/layout/radial2"/>
    <dgm:cxn modelId="{0EDB0E8F-E452-4B30-9F5A-315C270657D4}" srcId="{3A552B6E-858C-4367-9C8B-7EDA7513FB10}" destId="{4955E43C-A82D-4EC7-B163-3A92BCDE7670}" srcOrd="0" destOrd="0" parTransId="{BDC3239F-EBB7-430A-B8B8-15D231255084}" sibTransId="{6E10362E-4E63-4229-97CB-BA98A02180B2}"/>
    <dgm:cxn modelId="{17ED1B05-548A-40B5-A3E0-ED4C9E83CEAA}" srcId="{4703D607-DA6D-4398-AAA9-BAEB7DD4C852}" destId="{6BA5F10A-F3B5-4DD2-BD29-40BC4C58861E}" srcOrd="0" destOrd="0" parTransId="{DA02C33B-8819-4781-BD5B-B319438C312E}" sibTransId="{DA5227BC-0F6C-4DB2-AC2E-EFEA01C81629}"/>
    <dgm:cxn modelId="{95BB8545-CB3D-476B-A6EB-889C76528AE7}" type="presOf" srcId="{3A552B6E-858C-4367-9C8B-7EDA7513FB10}" destId="{F26A5DA5-3545-4A3D-861D-2E20C2086C73}" srcOrd="0" destOrd="0" presId="urn:microsoft.com/office/officeart/2005/8/layout/radial2"/>
    <dgm:cxn modelId="{9FA132B2-20D4-4DBF-8E66-2ADEF3E365CE}" srcId="{4703D607-DA6D-4398-AAA9-BAEB7DD4C852}" destId="{C2D5313F-66D4-41D1-8B45-44AA6D485ECB}" srcOrd="1" destOrd="0" parTransId="{D37AA527-EA40-414F-8995-F6F9B1F3A96C}" sibTransId="{9C9A5746-922F-4318-B5D8-BC385203F9DB}"/>
    <dgm:cxn modelId="{9FEC2776-67A1-4BDA-9230-054D99F9C8DA}" type="presParOf" srcId="{AE0F7E5C-923C-4686-BD28-80448B060F32}" destId="{A16D329A-D442-460F-B022-17302C8E1AB0}" srcOrd="0" destOrd="0" presId="urn:microsoft.com/office/officeart/2005/8/layout/radial2"/>
    <dgm:cxn modelId="{CA3FD47C-CE2D-48F3-BB27-68A06A0B6E88}" type="presParOf" srcId="{A16D329A-D442-460F-B022-17302C8E1AB0}" destId="{C1ADAD21-6025-4F7F-9462-5901AE5C05FC}" srcOrd="0" destOrd="0" presId="urn:microsoft.com/office/officeart/2005/8/layout/radial2"/>
    <dgm:cxn modelId="{21937107-1AD3-4C97-9F6F-CD17FD8B3CB7}" type="presParOf" srcId="{C1ADAD21-6025-4F7F-9462-5901AE5C05FC}" destId="{423ECE31-81A9-4172-AC39-6A61331A91AF}" srcOrd="0" destOrd="0" presId="urn:microsoft.com/office/officeart/2005/8/layout/radial2"/>
    <dgm:cxn modelId="{ED06DF2D-6A5C-41A0-A185-F171A8D98153}" type="presParOf" srcId="{C1ADAD21-6025-4F7F-9462-5901AE5C05FC}" destId="{53AAC3FA-5030-4955-8ED9-932773D21388}" srcOrd="1" destOrd="0" presId="urn:microsoft.com/office/officeart/2005/8/layout/radial2"/>
    <dgm:cxn modelId="{DCE45933-BDB9-4A71-8740-EE27049D31A0}" type="presParOf" srcId="{A16D329A-D442-460F-B022-17302C8E1AB0}" destId="{353159CE-D313-4A0A-9C90-C61E8C692918}" srcOrd="1" destOrd="0" presId="urn:microsoft.com/office/officeart/2005/8/layout/radial2"/>
    <dgm:cxn modelId="{B7B9E66C-B084-470D-B7F4-3EEE3DFF2D4F}" type="presParOf" srcId="{A16D329A-D442-460F-B022-17302C8E1AB0}" destId="{27B99388-35F2-4E34-90F0-6BF06FF5EAFA}" srcOrd="2" destOrd="0" presId="urn:microsoft.com/office/officeart/2005/8/layout/radial2"/>
    <dgm:cxn modelId="{DACBEC1E-58FC-4A23-8101-EBDE157E3A7E}" type="presParOf" srcId="{27B99388-35F2-4E34-90F0-6BF06FF5EAFA}" destId="{81C009C2-927D-41FA-B985-EE996293D2C7}" srcOrd="0" destOrd="0" presId="urn:microsoft.com/office/officeart/2005/8/layout/radial2"/>
    <dgm:cxn modelId="{3295E7BE-2C03-4AC9-A6F2-BD1BCED4A872}" type="presParOf" srcId="{27B99388-35F2-4E34-90F0-6BF06FF5EAFA}" destId="{D8DB6959-CE48-496A-A2D8-22632F897001}" srcOrd="1" destOrd="0" presId="urn:microsoft.com/office/officeart/2005/8/layout/radial2"/>
    <dgm:cxn modelId="{3CB158D7-1E3B-43AE-87C1-7D058EA8F774}" type="presParOf" srcId="{A16D329A-D442-460F-B022-17302C8E1AB0}" destId="{39B19218-96E9-42FD-A590-7E6271892A04}" srcOrd="3" destOrd="0" presId="urn:microsoft.com/office/officeart/2005/8/layout/radial2"/>
    <dgm:cxn modelId="{9721358E-EC47-40FD-8DD5-920059591325}" type="presParOf" srcId="{A16D329A-D442-460F-B022-17302C8E1AB0}" destId="{5AAF0960-623C-48EA-A710-F6923394A20C}" srcOrd="4" destOrd="0" presId="urn:microsoft.com/office/officeart/2005/8/layout/radial2"/>
    <dgm:cxn modelId="{9747B5C9-A248-4BD8-A0F3-2077242CC5CF}" type="presParOf" srcId="{5AAF0960-623C-48EA-A710-F6923394A20C}" destId="{F26A5DA5-3545-4A3D-861D-2E20C2086C73}" srcOrd="0" destOrd="0" presId="urn:microsoft.com/office/officeart/2005/8/layout/radial2"/>
    <dgm:cxn modelId="{61B0CF38-5ED5-47A5-BEB0-C521A3692B06}" type="presParOf" srcId="{5AAF0960-623C-48EA-A710-F6923394A20C}" destId="{F5D6EB32-7D39-4E30-ABBC-3753590445B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87F2CA-BF33-4FFC-ACE1-28D0CD943093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D578B482-4A29-4C6C-8C39-074EDA06D95D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5DFBF6-A699-40E6-BBAC-247ED1009044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5AEDA378-8FD6-40EF-9C11-6650D57C4813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680437-AB08-4685-A245-AF18D95F499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A5107820-8E1E-4E01-9171-659D876AECE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6E5FF6-E995-4A96-83A1-9B47E859F37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4A0F5D1C-3A61-4456-958B-EB33B7AB0847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F1C093-3E4B-468B-9161-62D5779AC29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B2844C-5ED9-49BB-9277-DF1E87AF150A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8E8B33-A4FB-4F84-9AA8-93329DB44D6C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69FFA38C-FB0D-448A-ADDC-0BB012F2AD7D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7BD8EF9C-F0C7-4435-BB0A-476D1BB1D255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8DE17D-5270-406E-83EE-FCF0A8AA0C09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B4CCA7F0-56D0-4775-8163-4988B3515EF3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B19218-96E9-42FD-A590-7E6271892A04}">
      <dsp:nvSpPr>
        <dsp:cNvPr id="0" name=""/>
        <dsp:cNvSpPr/>
      </dsp:nvSpPr>
      <dsp:spPr>
        <a:xfrm rot="1759054">
          <a:off x="2751669" y="3007869"/>
          <a:ext cx="887868" cy="61611"/>
        </a:xfrm>
        <a:custGeom>
          <a:avLst/>
          <a:gdLst/>
          <a:ahLst/>
          <a:cxnLst/>
          <a:rect l="0" t="0" r="0" b="0"/>
          <a:pathLst>
            <a:path>
              <a:moveTo>
                <a:pt x="0" y="30805"/>
              </a:moveTo>
              <a:lnTo>
                <a:pt x="887868" y="308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3159CE-D313-4A0A-9C90-C61E8C692918}">
      <dsp:nvSpPr>
        <dsp:cNvPr id="0" name=""/>
        <dsp:cNvSpPr/>
      </dsp:nvSpPr>
      <dsp:spPr>
        <a:xfrm rot="20093363">
          <a:off x="2758039" y="1539526"/>
          <a:ext cx="1068442" cy="61611"/>
        </a:xfrm>
        <a:custGeom>
          <a:avLst/>
          <a:gdLst/>
          <a:ahLst/>
          <a:cxnLst/>
          <a:rect l="0" t="0" r="0" b="0"/>
          <a:pathLst>
            <a:path>
              <a:moveTo>
                <a:pt x="0" y="30805"/>
              </a:moveTo>
              <a:lnTo>
                <a:pt x="1068442" y="308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AAC3FA-5030-4955-8ED9-932773D21388}">
      <dsp:nvSpPr>
        <dsp:cNvPr id="0" name=""/>
        <dsp:cNvSpPr/>
      </dsp:nvSpPr>
      <dsp:spPr>
        <a:xfrm>
          <a:off x="394035" y="842690"/>
          <a:ext cx="2840581" cy="284058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C009C2-927D-41FA-B985-EE996293D2C7}">
      <dsp:nvSpPr>
        <dsp:cNvPr id="0" name=""/>
        <dsp:cNvSpPr/>
      </dsp:nvSpPr>
      <dsp:spPr>
        <a:xfrm>
          <a:off x="3695454" y="129816"/>
          <a:ext cx="1704348" cy="17043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衛福部疾管署</a:t>
          </a:r>
          <a:endParaRPr lang="zh-TW" sz="2600" kern="1200" dirty="0"/>
        </a:p>
      </dsp:txBody>
      <dsp:txXfrm>
        <a:off x="3945050" y="379412"/>
        <a:ext cx="1205156" cy="1205156"/>
      </dsp:txXfrm>
    </dsp:sp>
    <dsp:sp modelId="{D8DB6959-CE48-496A-A2D8-22632F897001}">
      <dsp:nvSpPr>
        <dsp:cNvPr id="0" name=""/>
        <dsp:cNvSpPr/>
      </dsp:nvSpPr>
      <dsp:spPr>
        <a:xfrm>
          <a:off x="5570238" y="129816"/>
          <a:ext cx="2556522" cy="17043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掌握最新疫情</a:t>
          </a:r>
          <a:endParaRPr lang="zh-TW" sz="2900" kern="1200" dirty="0"/>
        </a:p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了解防疫議題</a:t>
          </a:r>
          <a:endParaRPr lang="zh-TW" sz="2900" kern="1200" dirty="0"/>
        </a:p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防疫小測驗</a:t>
          </a:r>
          <a:endParaRPr lang="zh-TW" sz="2900" kern="1200" dirty="0"/>
        </a:p>
      </dsp:txBody>
      <dsp:txXfrm>
        <a:off x="5570238" y="129816"/>
        <a:ext cx="2556522" cy="1704348"/>
      </dsp:txXfrm>
    </dsp:sp>
    <dsp:sp modelId="{F26A5DA5-3545-4A3D-861D-2E20C2086C73}">
      <dsp:nvSpPr>
        <dsp:cNvPr id="0" name=""/>
        <dsp:cNvSpPr/>
      </dsp:nvSpPr>
      <dsp:spPr>
        <a:xfrm>
          <a:off x="3473531" y="2821140"/>
          <a:ext cx="1704348" cy="17043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你的防疫觀念正確嗎？</a:t>
          </a:r>
          <a:endParaRPr lang="zh-TW" sz="2600" kern="1200" dirty="0"/>
        </a:p>
      </dsp:txBody>
      <dsp:txXfrm>
        <a:off x="3723127" y="3070736"/>
        <a:ext cx="1205156" cy="1205156"/>
      </dsp:txXfrm>
    </dsp:sp>
    <dsp:sp modelId="{F5D6EB32-7D39-4E30-ABBC-3753590445B5}">
      <dsp:nvSpPr>
        <dsp:cNvPr id="0" name=""/>
        <dsp:cNvSpPr/>
      </dsp:nvSpPr>
      <dsp:spPr>
        <a:xfrm>
          <a:off x="5348314" y="2821140"/>
          <a:ext cx="2556522" cy="17043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sz="2900" kern="1200" dirty="0"/>
        </a:p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擊敗新冠病毒，健康久久！</a:t>
          </a:r>
          <a:endParaRPr lang="zh-TW" sz="2900" kern="1200" dirty="0"/>
        </a:p>
      </dsp:txBody>
      <dsp:txXfrm>
        <a:off x="5348314" y="2821140"/>
        <a:ext cx="2556522" cy="17043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52BF50-9757-447D-974B-BF624DE556C6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19BF4-7E3A-40F6-923E-E8AF26150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8363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9BF4-7E3A-40F6-923E-E8AF26150E49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474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92D050"/>
                </a:solidFill>
              </a:defRPr>
            </a:lvl1pPr>
          </a:lstStyle>
          <a:p>
            <a:r>
              <a:rPr lang="zh-TW" altLang="en-US" dirty="0" smtClean="0"/>
              <a:t>標按一下以編輯母片題</a:t>
            </a:r>
            <a:r>
              <a:rPr lang="zh-TW" altLang="en-US" dirty="0"/>
              <a:t>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B0F0"/>
                </a:solidFill>
              </a:defRPr>
            </a:lvl3pPr>
            <a:lvl4pPr>
              <a:defRPr>
                <a:solidFill>
                  <a:srgbClr val="00B0F0"/>
                </a:solidFill>
              </a:defRPr>
            </a:lvl4pPr>
            <a:lvl5pPr>
              <a:defRPr>
                <a:solidFill>
                  <a:srgbClr val="00B0F0"/>
                </a:solidFill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60000">
              <a:srgbClr val="FFC000"/>
            </a:gs>
            <a:gs pos="30000">
              <a:srgbClr val="C00000"/>
            </a:gs>
            <a:gs pos="10000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C000"/>
          </a:solidFill>
          <a:latin typeface="文鼎新藝體" panose="020B0609010101010101" pitchFamily="49" charset="-120"/>
          <a:ea typeface="文鼎新藝體" panose="020B0609010101010101" pitchFamily="49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FFC000"/>
          </a:solidFill>
          <a:latin typeface="文鼎新藝體" panose="020B0609010101010101" pitchFamily="49" charset="-120"/>
          <a:ea typeface="文鼎新藝體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FFC000"/>
          </a:solidFill>
          <a:latin typeface="文鼎新藝體" panose="020B0609010101010101" pitchFamily="49" charset="-120"/>
          <a:ea typeface="文鼎新藝體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FFC000"/>
          </a:solidFill>
          <a:latin typeface="文鼎新藝體" panose="020B0609010101010101" pitchFamily="49" charset="-120"/>
          <a:ea typeface="文鼎新藝體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FFC000"/>
          </a:solidFill>
          <a:latin typeface="文鼎新藝體" panose="020B0609010101010101" pitchFamily="49" charset="-120"/>
          <a:ea typeface="文鼎新藝體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audio" Target="../media/audio2.wav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852936"/>
            <a:ext cx="4896544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omb.wav"/>
          </p:stSnd>
        </p:sndAc>
      </p:transition>
    </mc:Choice>
    <mc:Fallback>
      <p:transition spd="slow"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369750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explode.wav"/>
          </p:stSnd>
        </p:sndAc>
      </p:transition>
    </mc:Choice>
    <mc:Fallback>
      <p:transition spd="slow"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57798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explode.wav"/>
          </p:stSnd>
        </p:sndAc>
      </p:transition>
    </mc:Choice>
    <mc:Fallback>
      <p:transition spd="slow"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3265950"/>
              </p:ext>
            </p:extLst>
          </p:nvPr>
        </p:nvGraphicFramePr>
        <p:xfrm>
          <a:off x="387927" y="1600200"/>
          <a:ext cx="8298873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3" name="explode.wav"/>
          </p:stSnd>
        </p:sndAc>
      </p:transition>
    </mc:Choice>
    <mc:Fallback>
      <p:transition spd="slow"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111</Words>
  <Application>Microsoft Office PowerPoint</Application>
  <PresentationFormat>如螢幕大小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文鼎新藝體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2021-12-07T04:00:32Z</dcterms:modified>
</cp:coreProperties>
</file>