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youtube.com/watch?v=a5JzhVwmCKA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5JzhVwmCKA" TargetMode="External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47405-C1CC-46A8-BA78-B9FFC8A28F3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BEA127A-CF86-423B-B8D0-B80B96B8D1C9}">
      <dgm:prSet/>
      <dgm:spPr/>
      <dgm:t>
        <a:bodyPr/>
        <a:lstStyle/>
        <a:p>
          <a:pPr rtl="0"/>
          <a:r>
            <a:rPr lang="zh-TW" b="0" i="0" smtClean="0"/>
            <a:t>雙手肥皂清潔，搓洗</a:t>
          </a:r>
          <a:r>
            <a:rPr lang="en-US" b="0" i="0" smtClean="0"/>
            <a:t>40~60</a:t>
          </a:r>
          <a:r>
            <a:rPr lang="zh-TW" b="0" i="0" smtClean="0"/>
            <a:t>秒</a:t>
          </a:r>
          <a:endParaRPr lang="zh-TW"/>
        </a:p>
      </dgm:t>
    </dgm:pt>
    <dgm:pt modelId="{84A03DBC-1FC1-44F4-9B0E-571AE96C57EF}" type="parTrans" cxnId="{F2CD9529-CA6F-4FEC-BCE0-392BAD44B5D6}">
      <dgm:prSet/>
      <dgm:spPr/>
      <dgm:t>
        <a:bodyPr/>
        <a:lstStyle/>
        <a:p>
          <a:endParaRPr lang="zh-TW" altLang="en-US"/>
        </a:p>
      </dgm:t>
    </dgm:pt>
    <dgm:pt modelId="{7A49E1A6-62F3-4004-B2D1-3B9727786241}" type="sibTrans" cxnId="{F2CD9529-CA6F-4FEC-BCE0-392BAD44B5D6}">
      <dgm:prSet/>
      <dgm:spPr/>
      <dgm:t>
        <a:bodyPr/>
        <a:lstStyle/>
        <a:p>
          <a:endParaRPr lang="zh-TW" altLang="en-US"/>
        </a:p>
      </dgm:t>
    </dgm:pt>
    <dgm:pt modelId="{6970E585-7E93-4C09-A971-5708BC749C90}">
      <dgm:prSet/>
      <dgm:spPr/>
      <dgm:t>
        <a:bodyPr/>
        <a:lstStyle/>
        <a:p>
          <a:pPr rtl="0"/>
          <a:r>
            <a:rPr lang="zh-TW" b="0" i="0" smtClean="0"/>
            <a:t>口罩要遮住口鼻、蓋住下巴  </a:t>
          </a:r>
          <a:endParaRPr lang="zh-TW"/>
        </a:p>
      </dgm:t>
    </dgm:pt>
    <dgm:pt modelId="{816832AA-9AF5-4E52-BC8E-45EB98F50312}" type="parTrans" cxnId="{51F498CA-A0E6-4FA8-963E-6ED9FF406286}">
      <dgm:prSet/>
      <dgm:spPr/>
      <dgm:t>
        <a:bodyPr/>
        <a:lstStyle/>
        <a:p>
          <a:endParaRPr lang="zh-TW" altLang="en-US"/>
        </a:p>
      </dgm:t>
    </dgm:pt>
    <dgm:pt modelId="{6B9FF809-4EAA-4960-9502-085C496C3EE4}" type="sibTrans" cxnId="{51F498CA-A0E6-4FA8-963E-6ED9FF406286}">
      <dgm:prSet/>
      <dgm:spPr/>
      <dgm:t>
        <a:bodyPr/>
        <a:lstStyle/>
        <a:p>
          <a:endParaRPr lang="zh-TW" altLang="en-US"/>
        </a:p>
      </dgm:t>
    </dgm:pt>
    <dgm:pt modelId="{A0D067E5-3FC2-4107-8B42-E3E0B6D2396B}">
      <dgm:prSet/>
      <dgm:spPr/>
      <dgm:t>
        <a:bodyPr/>
        <a:lstStyle/>
        <a:p>
          <a:pPr rtl="0"/>
          <a:r>
            <a:rPr lang="zh-TW" b="0" i="0" smtClean="0"/>
            <a:t>噴</a:t>
          </a:r>
          <a:r>
            <a:rPr lang="en-US" b="0" i="0" smtClean="0"/>
            <a:t>75%</a:t>
          </a:r>
          <a:r>
            <a:rPr lang="zh-TW" b="0" i="0" smtClean="0"/>
            <a:t>酒精搓洗雙手</a:t>
          </a:r>
          <a:r>
            <a:rPr lang="en-US" b="0" i="0" smtClean="0"/>
            <a:t>20-30</a:t>
          </a:r>
          <a:r>
            <a:rPr lang="zh-TW" b="0" i="0" smtClean="0"/>
            <a:t>秒</a:t>
          </a:r>
          <a:endParaRPr lang="zh-TW"/>
        </a:p>
      </dgm:t>
    </dgm:pt>
    <dgm:pt modelId="{DFB9515C-9FE3-4A49-B1F8-4494AD2C8A28}" type="parTrans" cxnId="{4CD3D814-C9C3-4E8D-BE8C-6480F685CFBC}">
      <dgm:prSet/>
      <dgm:spPr/>
      <dgm:t>
        <a:bodyPr/>
        <a:lstStyle/>
        <a:p>
          <a:endParaRPr lang="zh-TW" altLang="en-US"/>
        </a:p>
      </dgm:t>
    </dgm:pt>
    <dgm:pt modelId="{17F18976-39E2-41F3-BA88-20684152188D}" type="sibTrans" cxnId="{4CD3D814-C9C3-4E8D-BE8C-6480F685CFBC}">
      <dgm:prSet/>
      <dgm:spPr/>
      <dgm:t>
        <a:bodyPr/>
        <a:lstStyle/>
        <a:p>
          <a:endParaRPr lang="zh-TW" altLang="en-US"/>
        </a:p>
      </dgm:t>
    </dgm:pt>
    <dgm:pt modelId="{2C2DBA4C-75F2-4255-979E-62C8C68EF8DA}">
      <dgm:prSet/>
      <dgm:spPr/>
      <dgm:t>
        <a:bodyPr/>
        <a:lstStyle/>
        <a:p>
          <a:pPr rtl="0"/>
          <a:r>
            <a:rPr lang="zh-TW" b="0" i="0" smtClean="0"/>
            <a:t>有發燒、呼吸道症狀速就醫</a:t>
          </a:r>
          <a:endParaRPr lang="zh-TW"/>
        </a:p>
      </dgm:t>
    </dgm:pt>
    <dgm:pt modelId="{EA156264-DA50-4EA0-B4B0-5C157084C5AE}" type="parTrans" cxnId="{389ED324-665F-4E71-B506-067C3ECAC27C}">
      <dgm:prSet/>
      <dgm:spPr/>
      <dgm:t>
        <a:bodyPr/>
        <a:lstStyle/>
        <a:p>
          <a:endParaRPr lang="zh-TW" altLang="en-US"/>
        </a:p>
      </dgm:t>
    </dgm:pt>
    <dgm:pt modelId="{56386CB3-A22A-4231-807A-3FCE52D8C234}" type="sibTrans" cxnId="{389ED324-665F-4E71-B506-067C3ECAC27C}">
      <dgm:prSet/>
      <dgm:spPr/>
      <dgm:t>
        <a:bodyPr/>
        <a:lstStyle/>
        <a:p>
          <a:endParaRPr lang="zh-TW" altLang="en-US"/>
        </a:p>
      </dgm:t>
    </dgm:pt>
    <dgm:pt modelId="{C1B5CF73-4E42-4A2A-81E0-F69499941B67}" type="pres">
      <dgm:prSet presAssocID="{7B647405-C1CC-46A8-BA78-B9FFC8A28F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827978-EC5B-4578-9751-0B8C211DB56B}" type="pres">
      <dgm:prSet presAssocID="{7B647405-C1CC-46A8-BA78-B9FFC8A28F34}" presName="fgShape" presStyleLbl="fgShp" presStyleIdx="0" presStyleCnt="1"/>
      <dgm:spPr/>
    </dgm:pt>
    <dgm:pt modelId="{252AE6F8-6BC9-4AE2-92D2-A45800CBC42A}" type="pres">
      <dgm:prSet presAssocID="{7B647405-C1CC-46A8-BA78-B9FFC8A28F34}" presName="linComp" presStyleCnt="0"/>
      <dgm:spPr/>
    </dgm:pt>
    <dgm:pt modelId="{8447DF75-F338-4A29-B67D-ED0E552F76D5}" type="pres">
      <dgm:prSet presAssocID="{9BEA127A-CF86-423B-B8D0-B80B96B8D1C9}" presName="compNode" presStyleCnt="0"/>
      <dgm:spPr/>
    </dgm:pt>
    <dgm:pt modelId="{5625C7A1-8978-4723-8714-E0FB8DB6E8E3}" type="pres">
      <dgm:prSet presAssocID="{9BEA127A-CF86-423B-B8D0-B80B96B8D1C9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B0670C2B-61E0-4BAB-85B4-42C94CC40A1C}" type="pres">
      <dgm:prSet presAssocID="{9BEA127A-CF86-423B-B8D0-B80B96B8D1C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0BE39E-0686-478D-905F-C5CAC1F1A3E5}" type="pres">
      <dgm:prSet presAssocID="{9BEA127A-CF86-423B-B8D0-B80B96B8D1C9}" presName="invisiNode" presStyleLbl="node1" presStyleIdx="0" presStyleCnt="4"/>
      <dgm:spPr/>
    </dgm:pt>
    <dgm:pt modelId="{D260F7D7-EEF8-47C8-9C2B-385775FC2F74}" type="pres">
      <dgm:prSet presAssocID="{9BEA127A-CF86-423B-B8D0-B80B96B8D1C9}" presName="imagNode" presStyleLbl="fgImgPlace1" presStyleIdx="0" presStyleCnt="4" custLinFactNeighborX="6649" custLinFactNeighborY="-25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1E0CC65-0C9C-4F3B-8CDF-BFF0D5CEF333}" type="pres">
      <dgm:prSet presAssocID="{7A49E1A6-62F3-4004-B2D1-3B972778624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C1A9FAD-84D0-487B-9A1F-33C551FB70BF}" type="pres">
      <dgm:prSet presAssocID="{6970E585-7E93-4C09-A971-5708BC749C90}" presName="compNode" presStyleCnt="0"/>
      <dgm:spPr/>
    </dgm:pt>
    <dgm:pt modelId="{492E31DE-1213-4FC0-ACED-48F48F03D4FD}" type="pres">
      <dgm:prSet presAssocID="{6970E585-7E93-4C09-A971-5708BC749C90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E9FA358D-C466-427E-848B-5943F4A3EC16}" type="pres">
      <dgm:prSet presAssocID="{6970E585-7E93-4C09-A971-5708BC749C9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73CA04-3618-4F29-81F9-4C0A51AEADD5}" type="pres">
      <dgm:prSet presAssocID="{6970E585-7E93-4C09-A971-5708BC749C90}" presName="invisiNode" presStyleLbl="node1" presStyleIdx="1" presStyleCnt="4"/>
      <dgm:spPr/>
    </dgm:pt>
    <dgm:pt modelId="{8741F6B5-3EC4-416C-AF00-C85DD8B954D6}" type="pres">
      <dgm:prSet presAssocID="{6970E585-7E93-4C09-A971-5708BC749C90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2146E89-0A11-437F-9BB7-DEA6B49D98F8}" type="pres">
      <dgm:prSet presAssocID="{6B9FF809-4EAA-4960-9502-085C496C3EE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9A38E2D-7F3D-4EE0-B730-87D44DFCCCD3}" type="pres">
      <dgm:prSet presAssocID="{A0D067E5-3FC2-4107-8B42-E3E0B6D2396B}" presName="compNode" presStyleCnt="0"/>
      <dgm:spPr/>
    </dgm:pt>
    <dgm:pt modelId="{2935F9E6-50DA-4327-8B42-B7C42C15D382}" type="pres">
      <dgm:prSet presAssocID="{A0D067E5-3FC2-4107-8B42-E3E0B6D2396B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4974994F-92E0-4B60-9E69-B9E4D46E379A}" type="pres">
      <dgm:prSet presAssocID="{A0D067E5-3FC2-4107-8B42-E3E0B6D2396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EBC3D8-239F-4D83-A51C-068202C659E6}" type="pres">
      <dgm:prSet presAssocID="{A0D067E5-3FC2-4107-8B42-E3E0B6D2396B}" presName="invisiNode" presStyleLbl="node1" presStyleIdx="2" presStyleCnt="4"/>
      <dgm:spPr/>
    </dgm:pt>
    <dgm:pt modelId="{27ADA196-D3EC-4E76-8C90-B3D5D28CC6EA}" type="pres">
      <dgm:prSet presAssocID="{A0D067E5-3FC2-4107-8B42-E3E0B6D2396B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87BE3F0-69E5-4115-9AB8-5D3C0E4449B6}" type="pres">
      <dgm:prSet presAssocID="{17F18976-39E2-41F3-BA88-20684152188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E71D84E-C464-491C-AD8D-6BE3E5DC056C}" type="pres">
      <dgm:prSet presAssocID="{2C2DBA4C-75F2-4255-979E-62C8C68EF8DA}" presName="compNode" presStyleCnt="0"/>
      <dgm:spPr/>
    </dgm:pt>
    <dgm:pt modelId="{172EF4A0-902D-406E-9F68-12F0FE52ACCD}" type="pres">
      <dgm:prSet presAssocID="{2C2DBA4C-75F2-4255-979E-62C8C68EF8DA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8CB55BF5-89D4-4FB2-B62C-A21D2A289C4D}" type="pres">
      <dgm:prSet presAssocID="{2C2DBA4C-75F2-4255-979E-62C8C68EF8D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D08E84-AB92-48FE-AF54-BB61D2A2405A}" type="pres">
      <dgm:prSet presAssocID="{2C2DBA4C-75F2-4255-979E-62C8C68EF8DA}" presName="invisiNode" presStyleLbl="node1" presStyleIdx="3" presStyleCnt="4"/>
      <dgm:spPr/>
    </dgm:pt>
    <dgm:pt modelId="{290D902E-C69D-4236-8AE8-82349E566A8C}" type="pres">
      <dgm:prSet presAssocID="{2C2DBA4C-75F2-4255-979E-62C8C68EF8DA}" presName="imagNode" presStyleLbl="fgImgPlace1" presStyleIdx="3" presStyleCnt="4" custScaleY="85549" custLinFactNeighborX="9818" custLinFactNeighborY="-462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31940340-AAD6-4A8E-8ECC-B5CDA9A74360}" type="presOf" srcId="{6970E585-7E93-4C09-A971-5708BC749C90}" destId="{E9FA358D-C466-427E-848B-5943F4A3EC16}" srcOrd="1" destOrd="0" presId="urn:microsoft.com/office/officeart/2005/8/layout/hList7"/>
    <dgm:cxn modelId="{716674A9-EE1E-4B91-8E70-E0EAEE7E0225}" type="presOf" srcId="{2C2DBA4C-75F2-4255-979E-62C8C68EF8DA}" destId="{8CB55BF5-89D4-4FB2-B62C-A21D2A289C4D}" srcOrd="1" destOrd="0" presId="urn:microsoft.com/office/officeart/2005/8/layout/hList7"/>
    <dgm:cxn modelId="{F2CD9529-CA6F-4FEC-BCE0-392BAD44B5D6}" srcId="{7B647405-C1CC-46A8-BA78-B9FFC8A28F34}" destId="{9BEA127A-CF86-423B-B8D0-B80B96B8D1C9}" srcOrd="0" destOrd="0" parTransId="{84A03DBC-1FC1-44F4-9B0E-571AE96C57EF}" sibTransId="{7A49E1A6-62F3-4004-B2D1-3B9727786241}"/>
    <dgm:cxn modelId="{014AE4AD-340B-46A8-8F1A-A52D10545993}" type="presOf" srcId="{6B9FF809-4EAA-4960-9502-085C496C3EE4}" destId="{D2146E89-0A11-437F-9BB7-DEA6B49D98F8}" srcOrd="0" destOrd="0" presId="urn:microsoft.com/office/officeart/2005/8/layout/hList7"/>
    <dgm:cxn modelId="{3F2971E3-EF91-4386-932B-F64AFF4BFC96}" type="presOf" srcId="{A0D067E5-3FC2-4107-8B42-E3E0B6D2396B}" destId="{4974994F-92E0-4B60-9E69-B9E4D46E379A}" srcOrd="1" destOrd="0" presId="urn:microsoft.com/office/officeart/2005/8/layout/hList7"/>
    <dgm:cxn modelId="{4158D3A8-CB7E-4CFC-A2A6-34D4A5EA396E}" type="presOf" srcId="{17F18976-39E2-41F3-BA88-20684152188D}" destId="{487BE3F0-69E5-4115-9AB8-5D3C0E4449B6}" srcOrd="0" destOrd="0" presId="urn:microsoft.com/office/officeart/2005/8/layout/hList7"/>
    <dgm:cxn modelId="{F8D5B47C-DC93-44FB-A894-C20D42D50308}" type="presOf" srcId="{6970E585-7E93-4C09-A971-5708BC749C90}" destId="{492E31DE-1213-4FC0-ACED-48F48F03D4FD}" srcOrd="0" destOrd="0" presId="urn:microsoft.com/office/officeart/2005/8/layout/hList7"/>
    <dgm:cxn modelId="{1447EDBC-66C2-4A21-AC11-09D44A7BBFB9}" type="presOf" srcId="{A0D067E5-3FC2-4107-8B42-E3E0B6D2396B}" destId="{2935F9E6-50DA-4327-8B42-B7C42C15D382}" srcOrd="0" destOrd="0" presId="urn:microsoft.com/office/officeart/2005/8/layout/hList7"/>
    <dgm:cxn modelId="{51F498CA-A0E6-4FA8-963E-6ED9FF406286}" srcId="{7B647405-C1CC-46A8-BA78-B9FFC8A28F34}" destId="{6970E585-7E93-4C09-A971-5708BC749C90}" srcOrd="1" destOrd="0" parTransId="{816832AA-9AF5-4E52-BC8E-45EB98F50312}" sibTransId="{6B9FF809-4EAA-4960-9502-085C496C3EE4}"/>
    <dgm:cxn modelId="{389ED324-665F-4E71-B506-067C3ECAC27C}" srcId="{7B647405-C1CC-46A8-BA78-B9FFC8A28F34}" destId="{2C2DBA4C-75F2-4255-979E-62C8C68EF8DA}" srcOrd="3" destOrd="0" parTransId="{EA156264-DA50-4EA0-B4B0-5C157084C5AE}" sibTransId="{56386CB3-A22A-4231-807A-3FCE52D8C234}"/>
    <dgm:cxn modelId="{32034774-2D4E-412E-B489-C4E70FD832E5}" type="presOf" srcId="{7A49E1A6-62F3-4004-B2D1-3B9727786241}" destId="{F1E0CC65-0C9C-4F3B-8CDF-BFF0D5CEF333}" srcOrd="0" destOrd="0" presId="urn:microsoft.com/office/officeart/2005/8/layout/hList7"/>
    <dgm:cxn modelId="{8C50BB1F-9250-4FD8-BB7C-17239339707E}" type="presOf" srcId="{9BEA127A-CF86-423B-B8D0-B80B96B8D1C9}" destId="{B0670C2B-61E0-4BAB-85B4-42C94CC40A1C}" srcOrd="1" destOrd="0" presId="urn:microsoft.com/office/officeart/2005/8/layout/hList7"/>
    <dgm:cxn modelId="{4E416FDD-268B-4FBF-BA8D-C399A5D3B51B}" type="presOf" srcId="{2C2DBA4C-75F2-4255-979E-62C8C68EF8DA}" destId="{172EF4A0-902D-406E-9F68-12F0FE52ACCD}" srcOrd="0" destOrd="0" presId="urn:microsoft.com/office/officeart/2005/8/layout/hList7"/>
    <dgm:cxn modelId="{119A74AA-91DC-4119-97A3-4DDFD0618D2B}" type="presOf" srcId="{9BEA127A-CF86-423B-B8D0-B80B96B8D1C9}" destId="{5625C7A1-8978-4723-8714-E0FB8DB6E8E3}" srcOrd="0" destOrd="0" presId="urn:microsoft.com/office/officeart/2005/8/layout/hList7"/>
    <dgm:cxn modelId="{C6A9A26B-E265-4537-8143-CB48D960D202}" type="presOf" srcId="{7B647405-C1CC-46A8-BA78-B9FFC8A28F34}" destId="{C1B5CF73-4E42-4A2A-81E0-F69499941B67}" srcOrd="0" destOrd="0" presId="urn:microsoft.com/office/officeart/2005/8/layout/hList7"/>
    <dgm:cxn modelId="{4CD3D814-C9C3-4E8D-BE8C-6480F685CFBC}" srcId="{7B647405-C1CC-46A8-BA78-B9FFC8A28F34}" destId="{A0D067E5-3FC2-4107-8B42-E3E0B6D2396B}" srcOrd="2" destOrd="0" parTransId="{DFB9515C-9FE3-4A49-B1F8-4494AD2C8A28}" sibTransId="{17F18976-39E2-41F3-BA88-20684152188D}"/>
    <dgm:cxn modelId="{3FB42962-AEA7-4A58-B475-AD728923EBD4}" type="presParOf" srcId="{C1B5CF73-4E42-4A2A-81E0-F69499941B67}" destId="{45827978-EC5B-4578-9751-0B8C211DB56B}" srcOrd="0" destOrd="0" presId="urn:microsoft.com/office/officeart/2005/8/layout/hList7"/>
    <dgm:cxn modelId="{A2AAB995-4F02-4EDD-B240-AA8AC21DE975}" type="presParOf" srcId="{C1B5CF73-4E42-4A2A-81E0-F69499941B67}" destId="{252AE6F8-6BC9-4AE2-92D2-A45800CBC42A}" srcOrd="1" destOrd="0" presId="urn:microsoft.com/office/officeart/2005/8/layout/hList7"/>
    <dgm:cxn modelId="{F6C8EC4F-6721-4690-924D-81A13E70333E}" type="presParOf" srcId="{252AE6F8-6BC9-4AE2-92D2-A45800CBC42A}" destId="{8447DF75-F338-4A29-B67D-ED0E552F76D5}" srcOrd="0" destOrd="0" presId="urn:microsoft.com/office/officeart/2005/8/layout/hList7"/>
    <dgm:cxn modelId="{5896B196-1E6E-445B-9F7A-8384831748FA}" type="presParOf" srcId="{8447DF75-F338-4A29-B67D-ED0E552F76D5}" destId="{5625C7A1-8978-4723-8714-E0FB8DB6E8E3}" srcOrd="0" destOrd="0" presId="urn:microsoft.com/office/officeart/2005/8/layout/hList7"/>
    <dgm:cxn modelId="{D944DC2C-AA9B-4973-9533-C55CCB670A60}" type="presParOf" srcId="{8447DF75-F338-4A29-B67D-ED0E552F76D5}" destId="{B0670C2B-61E0-4BAB-85B4-42C94CC40A1C}" srcOrd="1" destOrd="0" presId="urn:microsoft.com/office/officeart/2005/8/layout/hList7"/>
    <dgm:cxn modelId="{9520F571-53FC-4DB3-8B9E-ECFB8FC18232}" type="presParOf" srcId="{8447DF75-F338-4A29-B67D-ED0E552F76D5}" destId="{570BE39E-0686-478D-905F-C5CAC1F1A3E5}" srcOrd="2" destOrd="0" presId="urn:microsoft.com/office/officeart/2005/8/layout/hList7"/>
    <dgm:cxn modelId="{4E670E69-1B03-4927-97E0-366C311E7C98}" type="presParOf" srcId="{8447DF75-F338-4A29-B67D-ED0E552F76D5}" destId="{D260F7D7-EEF8-47C8-9C2B-385775FC2F74}" srcOrd="3" destOrd="0" presId="urn:microsoft.com/office/officeart/2005/8/layout/hList7"/>
    <dgm:cxn modelId="{4F443EBE-E427-4BC3-8D03-8D55F2527384}" type="presParOf" srcId="{252AE6F8-6BC9-4AE2-92D2-A45800CBC42A}" destId="{F1E0CC65-0C9C-4F3B-8CDF-BFF0D5CEF333}" srcOrd="1" destOrd="0" presId="urn:microsoft.com/office/officeart/2005/8/layout/hList7"/>
    <dgm:cxn modelId="{D88AD5DC-7B4F-468A-8ED9-79E9DC1F9144}" type="presParOf" srcId="{252AE6F8-6BC9-4AE2-92D2-A45800CBC42A}" destId="{AC1A9FAD-84D0-487B-9A1F-33C551FB70BF}" srcOrd="2" destOrd="0" presId="urn:microsoft.com/office/officeart/2005/8/layout/hList7"/>
    <dgm:cxn modelId="{8009F2F3-51AD-4E4B-A2CE-A9ECA62A99C2}" type="presParOf" srcId="{AC1A9FAD-84D0-487B-9A1F-33C551FB70BF}" destId="{492E31DE-1213-4FC0-ACED-48F48F03D4FD}" srcOrd="0" destOrd="0" presId="urn:microsoft.com/office/officeart/2005/8/layout/hList7"/>
    <dgm:cxn modelId="{79E40B2E-A325-43CD-8245-5F5612569683}" type="presParOf" srcId="{AC1A9FAD-84D0-487B-9A1F-33C551FB70BF}" destId="{E9FA358D-C466-427E-848B-5943F4A3EC16}" srcOrd="1" destOrd="0" presId="urn:microsoft.com/office/officeart/2005/8/layout/hList7"/>
    <dgm:cxn modelId="{3EFD587D-9BC6-48FD-B950-3CC35B8A66E5}" type="presParOf" srcId="{AC1A9FAD-84D0-487B-9A1F-33C551FB70BF}" destId="{5F73CA04-3618-4F29-81F9-4C0A51AEADD5}" srcOrd="2" destOrd="0" presId="urn:microsoft.com/office/officeart/2005/8/layout/hList7"/>
    <dgm:cxn modelId="{FCF940F6-72E2-411F-B749-879152393F60}" type="presParOf" srcId="{AC1A9FAD-84D0-487B-9A1F-33C551FB70BF}" destId="{8741F6B5-3EC4-416C-AF00-C85DD8B954D6}" srcOrd="3" destOrd="0" presId="urn:microsoft.com/office/officeart/2005/8/layout/hList7"/>
    <dgm:cxn modelId="{6C7451EE-7EDA-470D-A03C-45EB06D08CD3}" type="presParOf" srcId="{252AE6F8-6BC9-4AE2-92D2-A45800CBC42A}" destId="{D2146E89-0A11-437F-9BB7-DEA6B49D98F8}" srcOrd="3" destOrd="0" presId="urn:microsoft.com/office/officeart/2005/8/layout/hList7"/>
    <dgm:cxn modelId="{8B66B627-C3E5-48AE-80AB-F276370B191F}" type="presParOf" srcId="{252AE6F8-6BC9-4AE2-92D2-A45800CBC42A}" destId="{39A38E2D-7F3D-4EE0-B730-87D44DFCCCD3}" srcOrd="4" destOrd="0" presId="urn:microsoft.com/office/officeart/2005/8/layout/hList7"/>
    <dgm:cxn modelId="{8DDBAC99-E5D9-4C97-9011-97C72EF24B94}" type="presParOf" srcId="{39A38E2D-7F3D-4EE0-B730-87D44DFCCCD3}" destId="{2935F9E6-50DA-4327-8B42-B7C42C15D382}" srcOrd="0" destOrd="0" presId="urn:microsoft.com/office/officeart/2005/8/layout/hList7"/>
    <dgm:cxn modelId="{2DDF3020-D017-4178-8A78-56081693E9CE}" type="presParOf" srcId="{39A38E2D-7F3D-4EE0-B730-87D44DFCCCD3}" destId="{4974994F-92E0-4B60-9E69-B9E4D46E379A}" srcOrd="1" destOrd="0" presId="urn:microsoft.com/office/officeart/2005/8/layout/hList7"/>
    <dgm:cxn modelId="{689D91AB-B228-4607-97C4-51A11A27D4C5}" type="presParOf" srcId="{39A38E2D-7F3D-4EE0-B730-87D44DFCCCD3}" destId="{5DEBC3D8-239F-4D83-A51C-068202C659E6}" srcOrd="2" destOrd="0" presId="urn:microsoft.com/office/officeart/2005/8/layout/hList7"/>
    <dgm:cxn modelId="{FE39FE5B-B123-44FF-8B78-44482BF58583}" type="presParOf" srcId="{39A38E2D-7F3D-4EE0-B730-87D44DFCCCD3}" destId="{27ADA196-D3EC-4E76-8C90-B3D5D28CC6EA}" srcOrd="3" destOrd="0" presId="urn:microsoft.com/office/officeart/2005/8/layout/hList7"/>
    <dgm:cxn modelId="{4ADF5D63-C5C9-43F7-9225-F44C9FC44169}" type="presParOf" srcId="{252AE6F8-6BC9-4AE2-92D2-A45800CBC42A}" destId="{487BE3F0-69E5-4115-9AB8-5D3C0E4449B6}" srcOrd="5" destOrd="0" presId="urn:microsoft.com/office/officeart/2005/8/layout/hList7"/>
    <dgm:cxn modelId="{1BC08102-0E53-462C-BAD5-E23E5F0DA344}" type="presParOf" srcId="{252AE6F8-6BC9-4AE2-92D2-A45800CBC42A}" destId="{3E71D84E-C464-491C-AD8D-6BE3E5DC056C}" srcOrd="6" destOrd="0" presId="urn:microsoft.com/office/officeart/2005/8/layout/hList7"/>
    <dgm:cxn modelId="{927DF963-7122-468C-8F44-D8CB295039AF}" type="presParOf" srcId="{3E71D84E-C464-491C-AD8D-6BE3E5DC056C}" destId="{172EF4A0-902D-406E-9F68-12F0FE52ACCD}" srcOrd="0" destOrd="0" presId="urn:microsoft.com/office/officeart/2005/8/layout/hList7"/>
    <dgm:cxn modelId="{81FFBAF6-79D0-4418-B7B8-4F510B0341B8}" type="presParOf" srcId="{3E71D84E-C464-491C-AD8D-6BE3E5DC056C}" destId="{8CB55BF5-89D4-4FB2-B62C-A21D2A289C4D}" srcOrd="1" destOrd="0" presId="urn:microsoft.com/office/officeart/2005/8/layout/hList7"/>
    <dgm:cxn modelId="{F565F000-DC18-4858-8DC7-86404353910B}" type="presParOf" srcId="{3E71D84E-C464-491C-AD8D-6BE3E5DC056C}" destId="{3BD08E84-AB92-48FE-AF54-BB61D2A2405A}" srcOrd="2" destOrd="0" presId="urn:microsoft.com/office/officeart/2005/8/layout/hList7"/>
    <dgm:cxn modelId="{D4DA353C-A0D0-4843-9D64-0F91E067AED4}" type="presParOf" srcId="{3E71D84E-C464-491C-AD8D-6BE3E5DC056C}" destId="{290D902E-C69D-4236-8AE8-82349E566A8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84D17-2A70-4621-84E5-CB5B65F93547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3D40B40-B7A7-4953-8139-9AC9FC424726}">
      <dgm:prSet/>
      <dgm:spPr/>
      <dgm:t>
        <a:bodyPr/>
        <a:lstStyle/>
        <a:p>
          <a:pPr rtl="0"/>
          <a:r>
            <a:rPr lang="zh-TW" b="0" i="0" dirty="0" smtClean="0"/>
            <a:t>室外至少</a:t>
          </a:r>
          <a:r>
            <a:rPr lang="en-US" b="0" i="0" dirty="0" smtClean="0"/>
            <a:t>1</a:t>
          </a:r>
          <a:r>
            <a:rPr lang="zh-TW" b="0" i="0" dirty="0" smtClean="0"/>
            <a:t>公尺</a:t>
          </a:r>
          <a:endParaRPr lang="zh-TW" dirty="0"/>
        </a:p>
      </dgm:t>
    </dgm:pt>
    <dgm:pt modelId="{19DA28F4-4FE7-4E53-A6FA-8FA5C71986EF}" type="parTrans" cxnId="{320AACA7-46F9-43F5-9514-1AB9E5A275BB}">
      <dgm:prSet/>
      <dgm:spPr/>
      <dgm:t>
        <a:bodyPr/>
        <a:lstStyle/>
        <a:p>
          <a:endParaRPr lang="zh-TW" altLang="en-US"/>
        </a:p>
      </dgm:t>
    </dgm:pt>
    <dgm:pt modelId="{CA91C9FF-F9BF-4C75-9D0E-083E4E71517C}" type="sibTrans" cxnId="{320AACA7-46F9-43F5-9514-1AB9E5A275BB}">
      <dgm:prSet/>
      <dgm:spPr/>
      <dgm:t>
        <a:bodyPr/>
        <a:lstStyle/>
        <a:p>
          <a:endParaRPr lang="zh-TW" altLang="en-US"/>
        </a:p>
      </dgm:t>
    </dgm:pt>
    <dgm:pt modelId="{00F8C756-6693-41FD-9BA8-B07A26D77881}">
      <dgm:prSet/>
      <dgm:spPr/>
      <dgm:t>
        <a:bodyPr/>
        <a:lstStyle/>
        <a:p>
          <a:pPr rtl="0"/>
          <a:r>
            <a:rPr lang="zh-TW" b="0" i="0" smtClean="0"/>
            <a:t>大約</a:t>
          </a:r>
          <a:r>
            <a:rPr lang="en-US" b="0" i="0" smtClean="0"/>
            <a:t>3</a:t>
          </a:r>
          <a:r>
            <a:rPr lang="zh-TW" b="0" i="0" smtClean="0"/>
            <a:t>個步伐</a:t>
          </a:r>
          <a:endParaRPr lang="zh-TW"/>
        </a:p>
      </dgm:t>
    </dgm:pt>
    <dgm:pt modelId="{6C109087-1A98-47F6-8348-B9BF7C774F42}" type="parTrans" cxnId="{509CAD8F-7206-4041-A5F3-A5BDDBB1F8FB}">
      <dgm:prSet/>
      <dgm:spPr/>
      <dgm:t>
        <a:bodyPr/>
        <a:lstStyle/>
        <a:p>
          <a:endParaRPr lang="zh-TW" altLang="en-US"/>
        </a:p>
      </dgm:t>
    </dgm:pt>
    <dgm:pt modelId="{20BC5D57-8E91-4766-8D18-3C357DA76DC8}" type="sibTrans" cxnId="{509CAD8F-7206-4041-A5F3-A5BDDBB1F8FB}">
      <dgm:prSet/>
      <dgm:spPr/>
      <dgm:t>
        <a:bodyPr/>
        <a:lstStyle/>
        <a:p>
          <a:endParaRPr lang="zh-TW" altLang="en-US"/>
        </a:p>
      </dgm:t>
    </dgm:pt>
    <dgm:pt modelId="{680E7B9B-07CD-4742-90DC-DE572841F785}">
      <dgm:prSet/>
      <dgm:spPr/>
      <dgm:t>
        <a:bodyPr/>
        <a:lstStyle/>
        <a:p>
          <a:pPr rtl="0"/>
          <a:r>
            <a:rPr lang="zh-TW" b="0" i="0" smtClean="0"/>
            <a:t>室內至少</a:t>
          </a:r>
          <a:r>
            <a:rPr lang="en-US" b="0" i="0" smtClean="0"/>
            <a:t>1.5</a:t>
          </a:r>
          <a:r>
            <a:rPr lang="zh-TW" b="0" i="0" smtClean="0"/>
            <a:t>公尺</a:t>
          </a:r>
          <a:endParaRPr lang="zh-TW"/>
        </a:p>
      </dgm:t>
    </dgm:pt>
    <dgm:pt modelId="{A71F6C00-9C29-4C67-B869-C6938BFA09FE}" type="parTrans" cxnId="{D024D90D-7D8D-4711-9386-BD4B40CD4906}">
      <dgm:prSet/>
      <dgm:spPr/>
      <dgm:t>
        <a:bodyPr/>
        <a:lstStyle/>
        <a:p>
          <a:endParaRPr lang="zh-TW" altLang="en-US"/>
        </a:p>
      </dgm:t>
    </dgm:pt>
    <dgm:pt modelId="{84C8F82B-103F-4C95-B482-08EE11B913AE}" type="sibTrans" cxnId="{D024D90D-7D8D-4711-9386-BD4B40CD4906}">
      <dgm:prSet/>
      <dgm:spPr/>
      <dgm:t>
        <a:bodyPr/>
        <a:lstStyle/>
        <a:p>
          <a:endParaRPr lang="zh-TW" altLang="en-US"/>
        </a:p>
      </dgm:t>
    </dgm:pt>
    <dgm:pt modelId="{CCEBB1CA-78EE-45F6-8570-67EE16BFAAA9}">
      <dgm:prSet/>
      <dgm:spPr/>
      <dgm:t>
        <a:bodyPr/>
        <a:lstStyle/>
        <a:p>
          <a:pPr rtl="0"/>
          <a:r>
            <a:rPr lang="zh-TW" b="0" i="0" smtClean="0"/>
            <a:t>大約手臂的兩倍長</a:t>
          </a:r>
          <a:endParaRPr lang="zh-TW"/>
        </a:p>
      </dgm:t>
    </dgm:pt>
    <dgm:pt modelId="{5A065243-5CB5-4E5A-88A5-39329953F6D6}" type="parTrans" cxnId="{291E5B50-1E38-4794-8C82-61F533D3DCF1}">
      <dgm:prSet/>
      <dgm:spPr/>
      <dgm:t>
        <a:bodyPr/>
        <a:lstStyle/>
        <a:p>
          <a:endParaRPr lang="zh-TW" altLang="en-US"/>
        </a:p>
      </dgm:t>
    </dgm:pt>
    <dgm:pt modelId="{AE0D1807-99B3-4AD9-AC28-E050F32D8E77}" type="sibTrans" cxnId="{291E5B50-1E38-4794-8C82-61F533D3DCF1}">
      <dgm:prSet/>
      <dgm:spPr/>
      <dgm:t>
        <a:bodyPr/>
        <a:lstStyle/>
        <a:p>
          <a:endParaRPr lang="zh-TW" altLang="en-US"/>
        </a:p>
      </dgm:t>
    </dgm:pt>
    <dgm:pt modelId="{40C28B63-87C0-4E4B-BD7F-50752D0F2900}" type="pres">
      <dgm:prSet presAssocID="{54A84D17-2A70-4621-84E5-CB5B65F93547}" presName="rootNode" presStyleCnt="0">
        <dgm:presLayoutVars>
          <dgm:chMax/>
          <dgm:chPref/>
          <dgm:dir/>
          <dgm:animLvl val="lvl"/>
        </dgm:presLayoutVars>
      </dgm:prSet>
      <dgm:spPr/>
    </dgm:pt>
    <dgm:pt modelId="{8864D257-639B-4C84-B9F7-E028609F2603}" type="pres">
      <dgm:prSet presAssocID="{93D40B40-B7A7-4953-8139-9AC9FC424726}" presName="composite" presStyleCnt="0"/>
      <dgm:spPr/>
    </dgm:pt>
    <dgm:pt modelId="{F8CE49E1-15D3-47FC-94E4-E5476DF3817F}" type="pres">
      <dgm:prSet presAssocID="{93D40B40-B7A7-4953-8139-9AC9FC42472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2CC0FED5-9401-471E-8865-ED3AD73ABFFB}" type="pres">
      <dgm:prSet presAssocID="{93D40B40-B7A7-4953-8139-9AC9FC424726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9527510-5E65-4BD4-8C80-00F7F68A9EE0}" type="pres">
      <dgm:prSet presAssocID="{93D40B40-B7A7-4953-8139-9AC9FC424726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2705A39D-8297-43F8-859C-B1CD01EA0ADC}" type="pres">
      <dgm:prSet presAssocID="{CA91C9FF-F9BF-4C75-9D0E-083E4E71517C}" presName="sibTrans" presStyleCnt="0"/>
      <dgm:spPr/>
    </dgm:pt>
    <dgm:pt modelId="{7EDB91E4-4B7D-4363-9A85-12ACEEBF1F04}" type="pres">
      <dgm:prSet presAssocID="{680E7B9B-07CD-4742-90DC-DE572841F785}" presName="composite" presStyleCnt="0"/>
      <dgm:spPr/>
    </dgm:pt>
    <dgm:pt modelId="{7D4BD4FA-87A6-40C6-BFC0-E9516AD1E420}" type="pres">
      <dgm:prSet presAssocID="{680E7B9B-07CD-4742-90DC-DE572841F785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ED393EAF-501E-480C-BFDC-679079A73DFC}" type="pres">
      <dgm:prSet presAssocID="{680E7B9B-07CD-4742-90DC-DE572841F785}" presName="Image" presStyleLbl="bgImgPlace1" presStyleIdx="1" presStyleCnt="2"/>
      <dgm:spPr/>
    </dgm:pt>
    <dgm:pt modelId="{2FDE08C2-BA52-46D1-A674-3239D78DE5BA}" type="pres">
      <dgm:prSet presAssocID="{680E7B9B-07CD-4742-90DC-DE572841F785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AF31ED5-3B2C-4C66-AD9F-5ADCB0BF8F6B}" type="presOf" srcId="{54A84D17-2A70-4621-84E5-CB5B65F93547}" destId="{40C28B63-87C0-4E4B-BD7F-50752D0F2900}" srcOrd="0" destOrd="0" presId="urn:microsoft.com/office/officeart/2008/layout/TitledPictureBlocks"/>
    <dgm:cxn modelId="{16AFB217-1125-4594-B719-2820AA76F82B}" type="presOf" srcId="{CCEBB1CA-78EE-45F6-8570-67EE16BFAAA9}" destId="{2FDE08C2-BA52-46D1-A674-3239D78DE5BA}" srcOrd="0" destOrd="0" presId="urn:microsoft.com/office/officeart/2008/layout/TitledPictureBlocks"/>
    <dgm:cxn modelId="{40F42695-D33A-48B2-AF1F-75B3BC9062B7}" type="presOf" srcId="{00F8C756-6693-41FD-9BA8-B07A26D77881}" destId="{89527510-5E65-4BD4-8C80-00F7F68A9EE0}" srcOrd="0" destOrd="0" presId="urn:microsoft.com/office/officeart/2008/layout/TitledPictureBlocks"/>
    <dgm:cxn modelId="{320AACA7-46F9-43F5-9514-1AB9E5A275BB}" srcId="{54A84D17-2A70-4621-84E5-CB5B65F93547}" destId="{93D40B40-B7A7-4953-8139-9AC9FC424726}" srcOrd="0" destOrd="0" parTransId="{19DA28F4-4FE7-4E53-A6FA-8FA5C71986EF}" sibTransId="{CA91C9FF-F9BF-4C75-9D0E-083E4E71517C}"/>
    <dgm:cxn modelId="{0B0D2200-2C07-485E-AB7E-FAC5B5E6DC6C}" type="presOf" srcId="{680E7B9B-07CD-4742-90DC-DE572841F785}" destId="{7D4BD4FA-87A6-40C6-BFC0-E9516AD1E420}" srcOrd="0" destOrd="0" presId="urn:microsoft.com/office/officeart/2008/layout/TitledPictureBlocks"/>
    <dgm:cxn modelId="{291E5B50-1E38-4794-8C82-61F533D3DCF1}" srcId="{680E7B9B-07CD-4742-90DC-DE572841F785}" destId="{CCEBB1CA-78EE-45F6-8570-67EE16BFAAA9}" srcOrd="0" destOrd="0" parTransId="{5A065243-5CB5-4E5A-88A5-39329953F6D6}" sibTransId="{AE0D1807-99B3-4AD9-AC28-E050F32D8E77}"/>
    <dgm:cxn modelId="{D060C06B-8BBD-4A8B-9B5A-268C08996E97}" type="presOf" srcId="{93D40B40-B7A7-4953-8139-9AC9FC424726}" destId="{F8CE49E1-15D3-47FC-94E4-E5476DF3817F}" srcOrd="0" destOrd="0" presId="urn:microsoft.com/office/officeart/2008/layout/TitledPictureBlocks"/>
    <dgm:cxn modelId="{D024D90D-7D8D-4711-9386-BD4B40CD4906}" srcId="{54A84D17-2A70-4621-84E5-CB5B65F93547}" destId="{680E7B9B-07CD-4742-90DC-DE572841F785}" srcOrd="1" destOrd="0" parTransId="{A71F6C00-9C29-4C67-B869-C6938BFA09FE}" sibTransId="{84C8F82B-103F-4C95-B482-08EE11B913AE}"/>
    <dgm:cxn modelId="{509CAD8F-7206-4041-A5F3-A5BDDBB1F8FB}" srcId="{93D40B40-B7A7-4953-8139-9AC9FC424726}" destId="{00F8C756-6693-41FD-9BA8-B07A26D77881}" srcOrd="0" destOrd="0" parTransId="{6C109087-1A98-47F6-8348-B9BF7C774F42}" sibTransId="{20BC5D57-8E91-4766-8D18-3C357DA76DC8}"/>
    <dgm:cxn modelId="{4129FADE-3E01-47C2-B234-A95E39F0D5EE}" type="presParOf" srcId="{40C28B63-87C0-4E4B-BD7F-50752D0F2900}" destId="{8864D257-639B-4C84-B9F7-E028609F2603}" srcOrd="0" destOrd="0" presId="urn:microsoft.com/office/officeart/2008/layout/TitledPictureBlocks"/>
    <dgm:cxn modelId="{FA6AC10B-435D-416A-98C5-4547C6AF3023}" type="presParOf" srcId="{8864D257-639B-4C84-B9F7-E028609F2603}" destId="{F8CE49E1-15D3-47FC-94E4-E5476DF3817F}" srcOrd="0" destOrd="0" presId="urn:microsoft.com/office/officeart/2008/layout/TitledPictureBlocks"/>
    <dgm:cxn modelId="{CEEF3F52-5B1E-405B-BBCF-3C2534FB83CE}" type="presParOf" srcId="{8864D257-639B-4C84-B9F7-E028609F2603}" destId="{2CC0FED5-9401-471E-8865-ED3AD73ABFFB}" srcOrd="1" destOrd="0" presId="urn:microsoft.com/office/officeart/2008/layout/TitledPictureBlocks"/>
    <dgm:cxn modelId="{D8EC69E9-F478-4419-8CFD-CDFAD0E7AFDD}" type="presParOf" srcId="{8864D257-639B-4C84-B9F7-E028609F2603}" destId="{89527510-5E65-4BD4-8C80-00F7F68A9EE0}" srcOrd="2" destOrd="0" presId="urn:microsoft.com/office/officeart/2008/layout/TitledPictureBlocks"/>
    <dgm:cxn modelId="{CB15D337-87BC-447A-88C2-9621E744A837}" type="presParOf" srcId="{40C28B63-87C0-4E4B-BD7F-50752D0F2900}" destId="{2705A39D-8297-43F8-859C-B1CD01EA0ADC}" srcOrd="1" destOrd="0" presId="urn:microsoft.com/office/officeart/2008/layout/TitledPictureBlocks"/>
    <dgm:cxn modelId="{8E6086DC-5E7A-4BD7-9304-31FBF660D1E4}" type="presParOf" srcId="{40C28B63-87C0-4E4B-BD7F-50752D0F2900}" destId="{7EDB91E4-4B7D-4363-9A85-12ACEEBF1F04}" srcOrd="2" destOrd="0" presId="urn:microsoft.com/office/officeart/2008/layout/TitledPictureBlocks"/>
    <dgm:cxn modelId="{11905166-DA73-452B-9107-950C35B0B49B}" type="presParOf" srcId="{7EDB91E4-4B7D-4363-9A85-12ACEEBF1F04}" destId="{7D4BD4FA-87A6-40C6-BFC0-E9516AD1E420}" srcOrd="0" destOrd="0" presId="urn:microsoft.com/office/officeart/2008/layout/TitledPictureBlocks"/>
    <dgm:cxn modelId="{E6B9C48C-7AE6-4A3E-BDB4-B672400FF596}" type="presParOf" srcId="{7EDB91E4-4B7D-4363-9A85-12ACEEBF1F04}" destId="{ED393EAF-501E-480C-BFDC-679079A73DFC}" srcOrd="1" destOrd="0" presId="urn:microsoft.com/office/officeart/2008/layout/TitledPictureBlocks"/>
    <dgm:cxn modelId="{CF0ED041-EDDE-442C-8015-708D0DB81DDD}" type="presParOf" srcId="{7EDB91E4-4B7D-4363-9A85-12ACEEBF1F04}" destId="{2FDE08C2-BA52-46D1-A674-3239D78DE5BA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55CC1-D0A8-4CDF-910C-53B18ECBAE3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E3F6A44-7CAF-4621-A508-3550EC5C9310}">
      <dgm:prSet/>
      <dgm:spPr/>
      <dgm:t>
        <a:bodyPr/>
        <a:lstStyle/>
        <a:p>
          <a:pPr rtl="0"/>
          <a:r>
            <a:rPr lang="zh-TW" b="0" i="0" dirty="0" smtClean="0">
              <a:hlinkClick xmlns:r="http://schemas.openxmlformats.org/officeDocument/2006/relationships" r:id="rId1"/>
            </a:rPr>
            <a:t>衛福部疾管署</a:t>
          </a:r>
          <a:endParaRPr lang="zh-TW" dirty="0"/>
        </a:p>
      </dgm:t>
    </dgm:pt>
    <dgm:pt modelId="{DB140832-2DF7-44A9-971A-EE0A646A3D72}" type="parTrans" cxnId="{C4BDAB7A-7647-4FF8-AB2D-6E7E8C326502}">
      <dgm:prSet/>
      <dgm:spPr/>
      <dgm:t>
        <a:bodyPr/>
        <a:lstStyle/>
        <a:p>
          <a:endParaRPr lang="zh-TW" altLang="en-US"/>
        </a:p>
      </dgm:t>
    </dgm:pt>
    <dgm:pt modelId="{978181F6-6299-4774-8644-833E447E9E1E}" type="sibTrans" cxnId="{C4BDAB7A-7647-4FF8-AB2D-6E7E8C326502}">
      <dgm:prSet/>
      <dgm:spPr/>
      <dgm:t>
        <a:bodyPr/>
        <a:lstStyle/>
        <a:p>
          <a:endParaRPr lang="zh-TW" altLang="en-US"/>
        </a:p>
      </dgm:t>
    </dgm:pt>
    <dgm:pt modelId="{33CC17F8-F137-4457-B641-F95EA7857430}">
      <dgm:prSet/>
      <dgm:spPr/>
      <dgm:t>
        <a:bodyPr/>
        <a:lstStyle/>
        <a:p>
          <a:pPr rtl="0"/>
          <a:r>
            <a:rPr lang="zh-TW" b="0" i="0" dirty="0" smtClean="0"/>
            <a:t>掌握最新疫情</a:t>
          </a:r>
          <a:endParaRPr lang="zh-TW" dirty="0"/>
        </a:p>
      </dgm:t>
    </dgm:pt>
    <dgm:pt modelId="{45643AF0-8B54-4C00-8E38-E33561D2FCF6}" type="parTrans" cxnId="{FC3559B2-960A-4691-8155-CC3C97ED7CA5}">
      <dgm:prSet/>
      <dgm:spPr/>
      <dgm:t>
        <a:bodyPr/>
        <a:lstStyle/>
        <a:p>
          <a:endParaRPr lang="zh-TW" altLang="en-US"/>
        </a:p>
      </dgm:t>
    </dgm:pt>
    <dgm:pt modelId="{0499D4C0-FA2A-4A40-91CB-68F3EE8B9E58}" type="sibTrans" cxnId="{FC3559B2-960A-4691-8155-CC3C97ED7CA5}">
      <dgm:prSet/>
      <dgm:spPr/>
      <dgm:t>
        <a:bodyPr/>
        <a:lstStyle/>
        <a:p>
          <a:endParaRPr lang="zh-TW" altLang="en-US"/>
        </a:p>
      </dgm:t>
    </dgm:pt>
    <dgm:pt modelId="{B1FC7D11-92F3-43BE-B581-0F8949192B39}">
      <dgm:prSet/>
      <dgm:spPr/>
      <dgm:t>
        <a:bodyPr/>
        <a:lstStyle/>
        <a:p>
          <a:pPr rtl="0"/>
          <a:r>
            <a:rPr lang="zh-TW" b="0" i="0" smtClean="0"/>
            <a:t>了解防疫議題</a:t>
          </a:r>
          <a:endParaRPr lang="zh-TW"/>
        </a:p>
      </dgm:t>
    </dgm:pt>
    <dgm:pt modelId="{F416D807-F019-49B1-A508-87129F84EA3C}" type="parTrans" cxnId="{E345504E-8985-48BE-8558-BDC01F7C79E2}">
      <dgm:prSet/>
      <dgm:spPr/>
      <dgm:t>
        <a:bodyPr/>
        <a:lstStyle/>
        <a:p>
          <a:endParaRPr lang="zh-TW" altLang="en-US"/>
        </a:p>
      </dgm:t>
    </dgm:pt>
    <dgm:pt modelId="{D3646C4F-EB2E-41E4-8558-A71F737A3267}" type="sibTrans" cxnId="{E345504E-8985-48BE-8558-BDC01F7C79E2}">
      <dgm:prSet/>
      <dgm:spPr/>
      <dgm:t>
        <a:bodyPr/>
        <a:lstStyle/>
        <a:p>
          <a:endParaRPr lang="zh-TW" altLang="en-US"/>
        </a:p>
      </dgm:t>
    </dgm:pt>
    <dgm:pt modelId="{5CED66F6-8B1E-46C0-A9DF-4C2E50D1657E}">
      <dgm:prSet/>
      <dgm:spPr/>
      <dgm:t>
        <a:bodyPr/>
        <a:lstStyle/>
        <a:p>
          <a:pPr rtl="0"/>
          <a:r>
            <a:rPr lang="zh-TW" b="0" i="0" dirty="0" smtClean="0"/>
            <a:t>防疫小測驗</a:t>
          </a:r>
          <a:endParaRPr lang="zh-TW" dirty="0"/>
        </a:p>
      </dgm:t>
    </dgm:pt>
    <dgm:pt modelId="{1BB6EF4C-6460-49CC-A117-E6FA3A6D0404}" type="parTrans" cxnId="{820F0AC7-0A4B-4A21-BCCF-7D31C4DB228B}">
      <dgm:prSet/>
      <dgm:spPr/>
      <dgm:t>
        <a:bodyPr/>
        <a:lstStyle/>
        <a:p>
          <a:endParaRPr lang="zh-TW" altLang="en-US"/>
        </a:p>
      </dgm:t>
    </dgm:pt>
    <dgm:pt modelId="{1FDB618C-4782-4944-B989-C362DB737B90}" type="sibTrans" cxnId="{820F0AC7-0A4B-4A21-BCCF-7D31C4DB228B}">
      <dgm:prSet/>
      <dgm:spPr/>
      <dgm:t>
        <a:bodyPr/>
        <a:lstStyle/>
        <a:p>
          <a:endParaRPr lang="zh-TW" altLang="en-US"/>
        </a:p>
      </dgm:t>
    </dgm:pt>
    <dgm:pt modelId="{B3FA15AF-ACE1-40C1-9D51-392AEF50C83C}" type="pres">
      <dgm:prSet presAssocID="{5A055CC1-D0A8-4CDF-910C-53B18ECBAE3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C235D74-A4FB-4A05-89EC-D83ECA6A6D88}" type="pres">
      <dgm:prSet presAssocID="{5A055CC1-D0A8-4CDF-910C-53B18ECBAE37}" presName="cycle" presStyleCnt="0"/>
      <dgm:spPr/>
    </dgm:pt>
    <dgm:pt modelId="{8D4ED864-F3C4-49DC-80DB-511254F415FA}" type="pres">
      <dgm:prSet presAssocID="{5A055CC1-D0A8-4CDF-910C-53B18ECBAE37}" presName="centerShape" presStyleCnt="0"/>
      <dgm:spPr/>
    </dgm:pt>
    <dgm:pt modelId="{4A479F69-8193-44E8-A3DC-694F566FC5DC}" type="pres">
      <dgm:prSet presAssocID="{5A055CC1-D0A8-4CDF-910C-53B18ECBAE37}" presName="connSite" presStyleLbl="node1" presStyleIdx="0" presStyleCnt="3"/>
      <dgm:spPr/>
    </dgm:pt>
    <dgm:pt modelId="{88F712F6-8A33-423B-A418-C92EB0351A3D}" type="pres">
      <dgm:prSet presAssocID="{5A055CC1-D0A8-4CDF-910C-53B18ECBAE37}" presName="visible" presStyleLbl="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A207E4E-C2D7-4932-A77A-AACAE71CA81E}" type="pres">
      <dgm:prSet presAssocID="{DB140832-2DF7-44A9-971A-EE0A646A3D72}" presName="Name25" presStyleLbl="parChTrans1D1" presStyleIdx="0" presStyleCnt="2"/>
      <dgm:spPr/>
    </dgm:pt>
    <dgm:pt modelId="{5542DFB9-ED29-496B-ABA7-2746544EF4BF}" type="pres">
      <dgm:prSet presAssocID="{6E3F6A44-7CAF-4621-A508-3550EC5C9310}" presName="node" presStyleCnt="0"/>
      <dgm:spPr/>
    </dgm:pt>
    <dgm:pt modelId="{B86FE985-2A73-4E11-BA0B-A70C90A8FA0D}" type="pres">
      <dgm:prSet presAssocID="{6E3F6A44-7CAF-4621-A508-3550EC5C9310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170793BF-3F95-48E3-9686-BD9A055E3618}" type="pres">
      <dgm:prSet presAssocID="{6E3F6A44-7CAF-4621-A508-3550EC5C9310}" presName="childNode" presStyleLbl="revTx" presStyleIdx="0" presStyleCnt="1">
        <dgm:presLayoutVars>
          <dgm:bulletEnabled val="1"/>
        </dgm:presLayoutVars>
      </dgm:prSet>
      <dgm:spPr/>
    </dgm:pt>
    <dgm:pt modelId="{3DD0B4ED-3FBF-437A-B86D-99E5F62210B9}" type="pres">
      <dgm:prSet presAssocID="{1BB6EF4C-6460-49CC-A117-E6FA3A6D0404}" presName="Name25" presStyleLbl="parChTrans1D1" presStyleIdx="1" presStyleCnt="2"/>
      <dgm:spPr/>
    </dgm:pt>
    <dgm:pt modelId="{CFCA831B-B514-4982-83C8-BCA90163C13F}" type="pres">
      <dgm:prSet presAssocID="{5CED66F6-8B1E-46C0-A9DF-4C2E50D1657E}" presName="node" presStyleCnt="0"/>
      <dgm:spPr/>
    </dgm:pt>
    <dgm:pt modelId="{1196B520-EA32-4836-A3B2-7278DE3D5A5F}" type="pres">
      <dgm:prSet presAssocID="{5CED66F6-8B1E-46C0-A9DF-4C2E50D1657E}" presName="parentNode" presStyleLbl="node1" presStyleIdx="2" presStyleCnt="3" custScaleY="119521">
        <dgm:presLayoutVars>
          <dgm:chMax val="1"/>
          <dgm:bulletEnabled val="1"/>
        </dgm:presLayoutVars>
      </dgm:prSet>
      <dgm:spPr/>
    </dgm:pt>
    <dgm:pt modelId="{90C4F94F-31DF-4199-A631-B1007222149B}" type="pres">
      <dgm:prSet presAssocID="{5CED66F6-8B1E-46C0-A9DF-4C2E50D1657E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135744-DEEE-4A72-968E-2710ED02E2D7}" type="presOf" srcId="{DB140832-2DF7-44A9-971A-EE0A646A3D72}" destId="{8A207E4E-C2D7-4932-A77A-AACAE71CA81E}" srcOrd="0" destOrd="0" presId="urn:microsoft.com/office/officeart/2005/8/layout/radial2"/>
    <dgm:cxn modelId="{7881145D-010A-4845-BED6-653C7DEFF9AC}" type="presOf" srcId="{B1FC7D11-92F3-43BE-B581-0F8949192B39}" destId="{170793BF-3F95-48E3-9686-BD9A055E3618}" srcOrd="0" destOrd="1" presId="urn:microsoft.com/office/officeart/2005/8/layout/radial2"/>
    <dgm:cxn modelId="{E345504E-8985-48BE-8558-BDC01F7C79E2}" srcId="{6E3F6A44-7CAF-4621-A508-3550EC5C9310}" destId="{B1FC7D11-92F3-43BE-B581-0F8949192B39}" srcOrd="1" destOrd="0" parTransId="{F416D807-F019-49B1-A508-87129F84EA3C}" sibTransId="{D3646C4F-EB2E-41E4-8558-A71F737A3267}"/>
    <dgm:cxn modelId="{FC3559B2-960A-4691-8155-CC3C97ED7CA5}" srcId="{6E3F6A44-7CAF-4621-A508-3550EC5C9310}" destId="{33CC17F8-F137-4457-B641-F95EA7857430}" srcOrd="0" destOrd="0" parTransId="{45643AF0-8B54-4C00-8E38-E33561D2FCF6}" sibTransId="{0499D4C0-FA2A-4A40-91CB-68F3EE8B9E58}"/>
    <dgm:cxn modelId="{C4BDAB7A-7647-4FF8-AB2D-6E7E8C326502}" srcId="{5A055CC1-D0A8-4CDF-910C-53B18ECBAE37}" destId="{6E3F6A44-7CAF-4621-A508-3550EC5C9310}" srcOrd="0" destOrd="0" parTransId="{DB140832-2DF7-44A9-971A-EE0A646A3D72}" sibTransId="{978181F6-6299-4774-8644-833E447E9E1E}"/>
    <dgm:cxn modelId="{422CE062-0615-4BA8-86C1-36727FC26A7E}" type="presOf" srcId="{33CC17F8-F137-4457-B641-F95EA7857430}" destId="{170793BF-3F95-48E3-9686-BD9A055E3618}" srcOrd="0" destOrd="0" presId="urn:microsoft.com/office/officeart/2005/8/layout/radial2"/>
    <dgm:cxn modelId="{0AF13310-1EA0-4EF7-9477-9D07D72110D7}" type="presOf" srcId="{5A055CC1-D0A8-4CDF-910C-53B18ECBAE37}" destId="{B3FA15AF-ACE1-40C1-9D51-392AEF50C83C}" srcOrd="0" destOrd="0" presId="urn:microsoft.com/office/officeart/2005/8/layout/radial2"/>
    <dgm:cxn modelId="{8AD941E4-CD6E-4174-A7BB-BCEAC1D424A2}" type="presOf" srcId="{5CED66F6-8B1E-46C0-A9DF-4C2E50D1657E}" destId="{1196B520-EA32-4836-A3B2-7278DE3D5A5F}" srcOrd="0" destOrd="0" presId="urn:microsoft.com/office/officeart/2005/8/layout/radial2"/>
    <dgm:cxn modelId="{4C8DC087-B37F-4BCE-9240-F37757AC7B7C}" type="presOf" srcId="{1BB6EF4C-6460-49CC-A117-E6FA3A6D0404}" destId="{3DD0B4ED-3FBF-437A-B86D-99E5F62210B9}" srcOrd="0" destOrd="0" presId="urn:microsoft.com/office/officeart/2005/8/layout/radial2"/>
    <dgm:cxn modelId="{5C13C98A-0E47-45B5-AFD5-20E37003FA29}" type="presOf" srcId="{6E3F6A44-7CAF-4621-A508-3550EC5C9310}" destId="{B86FE985-2A73-4E11-BA0B-A70C90A8FA0D}" srcOrd="0" destOrd="0" presId="urn:microsoft.com/office/officeart/2005/8/layout/radial2"/>
    <dgm:cxn modelId="{820F0AC7-0A4B-4A21-BCCF-7D31C4DB228B}" srcId="{5A055CC1-D0A8-4CDF-910C-53B18ECBAE37}" destId="{5CED66F6-8B1E-46C0-A9DF-4C2E50D1657E}" srcOrd="1" destOrd="0" parTransId="{1BB6EF4C-6460-49CC-A117-E6FA3A6D0404}" sibTransId="{1FDB618C-4782-4944-B989-C362DB737B90}"/>
    <dgm:cxn modelId="{D5996B13-D4A4-4AF1-BDBE-75624A380EAD}" type="presParOf" srcId="{B3FA15AF-ACE1-40C1-9D51-392AEF50C83C}" destId="{6C235D74-A4FB-4A05-89EC-D83ECA6A6D88}" srcOrd="0" destOrd="0" presId="urn:microsoft.com/office/officeart/2005/8/layout/radial2"/>
    <dgm:cxn modelId="{9BFAFA6C-7BC1-4309-8DEB-CF3EA700FC38}" type="presParOf" srcId="{6C235D74-A4FB-4A05-89EC-D83ECA6A6D88}" destId="{8D4ED864-F3C4-49DC-80DB-511254F415FA}" srcOrd="0" destOrd="0" presId="urn:microsoft.com/office/officeart/2005/8/layout/radial2"/>
    <dgm:cxn modelId="{B3C97869-096E-4F7F-8BDA-B22E131CE06A}" type="presParOf" srcId="{8D4ED864-F3C4-49DC-80DB-511254F415FA}" destId="{4A479F69-8193-44E8-A3DC-694F566FC5DC}" srcOrd="0" destOrd="0" presId="urn:microsoft.com/office/officeart/2005/8/layout/radial2"/>
    <dgm:cxn modelId="{0F321A90-2E2F-4B5C-AD80-DE43B1DC22A5}" type="presParOf" srcId="{8D4ED864-F3C4-49DC-80DB-511254F415FA}" destId="{88F712F6-8A33-423B-A418-C92EB0351A3D}" srcOrd="1" destOrd="0" presId="urn:microsoft.com/office/officeart/2005/8/layout/radial2"/>
    <dgm:cxn modelId="{E248F3F3-E7C9-44CE-BEBA-BD0974396AEE}" type="presParOf" srcId="{6C235D74-A4FB-4A05-89EC-D83ECA6A6D88}" destId="{8A207E4E-C2D7-4932-A77A-AACAE71CA81E}" srcOrd="1" destOrd="0" presId="urn:microsoft.com/office/officeart/2005/8/layout/radial2"/>
    <dgm:cxn modelId="{F36C6F38-2915-44E9-827B-64F1D6C620C7}" type="presParOf" srcId="{6C235D74-A4FB-4A05-89EC-D83ECA6A6D88}" destId="{5542DFB9-ED29-496B-ABA7-2746544EF4BF}" srcOrd="2" destOrd="0" presId="urn:microsoft.com/office/officeart/2005/8/layout/radial2"/>
    <dgm:cxn modelId="{70C74BC2-63DE-4C39-9959-FEAE1B8BEA99}" type="presParOf" srcId="{5542DFB9-ED29-496B-ABA7-2746544EF4BF}" destId="{B86FE985-2A73-4E11-BA0B-A70C90A8FA0D}" srcOrd="0" destOrd="0" presId="urn:microsoft.com/office/officeart/2005/8/layout/radial2"/>
    <dgm:cxn modelId="{476959F3-AA20-43E2-9382-73B1306BA2D7}" type="presParOf" srcId="{5542DFB9-ED29-496B-ABA7-2746544EF4BF}" destId="{170793BF-3F95-48E3-9686-BD9A055E3618}" srcOrd="1" destOrd="0" presId="urn:microsoft.com/office/officeart/2005/8/layout/radial2"/>
    <dgm:cxn modelId="{F646B0AE-C1E8-4858-882A-7A920031B192}" type="presParOf" srcId="{6C235D74-A4FB-4A05-89EC-D83ECA6A6D88}" destId="{3DD0B4ED-3FBF-437A-B86D-99E5F62210B9}" srcOrd="3" destOrd="0" presId="urn:microsoft.com/office/officeart/2005/8/layout/radial2"/>
    <dgm:cxn modelId="{C8A01CD2-4C6E-4DE1-A319-0E7A53C96176}" type="presParOf" srcId="{6C235D74-A4FB-4A05-89EC-D83ECA6A6D88}" destId="{CFCA831B-B514-4982-83C8-BCA90163C13F}" srcOrd="4" destOrd="0" presId="urn:microsoft.com/office/officeart/2005/8/layout/radial2"/>
    <dgm:cxn modelId="{AAE9028F-0B8F-4DF8-A593-D765B5B6D320}" type="presParOf" srcId="{CFCA831B-B514-4982-83C8-BCA90163C13F}" destId="{1196B520-EA32-4836-A3B2-7278DE3D5A5F}" srcOrd="0" destOrd="0" presId="urn:microsoft.com/office/officeart/2005/8/layout/radial2"/>
    <dgm:cxn modelId="{A571965B-EF81-4A57-8265-2F0286C4A5F3}" type="presParOf" srcId="{CFCA831B-B514-4982-83C8-BCA90163C13F}" destId="{90C4F94F-31DF-4199-A631-B1007222149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5C7A1-8978-4723-8714-E0FB8DB6E8E3}">
      <dsp:nvSpPr>
        <dsp:cNvPr id="0" name=""/>
        <dsp:cNvSpPr/>
      </dsp:nvSpPr>
      <dsp:spPr>
        <a:xfrm>
          <a:off x="1564" y="0"/>
          <a:ext cx="1640225" cy="4195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0" i="0" kern="1200" smtClean="0"/>
            <a:t>雙手肥皂清潔，搓洗</a:t>
          </a:r>
          <a:r>
            <a:rPr lang="en-US" sz="2200" b="0" i="0" kern="1200" smtClean="0"/>
            <a:t>40~60</a:t>
          </a:r>
          <a:r>
            <a:rPr lang="zh-TW" sz="2200" b="0" i="0" kern="1200" smtClean="0"/>
            <a:t>秒</a:t>
          </a:r>
          <a:endParaRPr lang="zh-TW" sz="2200" kern="1200"/>
        </a:p>
      </dsp:txBody>
      <dsp:txXfrm>
        <a:off x="1564" y="1678192"/>
        <a:ext cx="1640225" cy="1678192"/>
      </dsp:txXfrm>
    </dsp:sp>
    <dsp:sp modelId="{D260F7D7-EEF8-47C8-9C2B-385775FC2F74}">
      <dsp:nvSpPr>
        <dsp:cNvPr id="0" name=""/>
        <dsp:cNvSpPr/>
      </dsp:nvSpPr>
      <dsp:spPr>
        <a:xfrm>
          <a:off x="216023" y="216019"/>
          <a:ext cx="1397095" cy="13970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E31DE-1213-4FC0-ACED-48F48F03D4FD}">
      <dsp:nvSpPr>
        <dsp:cNvPr id="0" name=""/>
        <dsp:cNvSpPr/>
      </dsp:nvSpPr>
      <dsp:spPr>
        <a:xfrm>
          <a:off x="1690997" y="0"/>
          <a:ext cx="1640225" cy="4195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0" i="0" kern="1200" smtClean="0"/>
            <a:t>口罩要遮住口鼻、蓋住下巴  </a:t>
          </a:r>
          <a:endParaRPr lang="zh-TW" sz="2200" kern="1200"/>
        </a:p>
      </dsp:txBody>
      <dsp:txXfrm>
        <a:off x="1690997" y="1678192"/>
        <a:ext cx="1640225" cy="1678192"/>
      </dsp:txXfrm>
    </dsp:sp>
    <dsp:sp modelId="{8741F6B5-3EC4-416C-AF00-C85DD8B954D6}">
      <dsp:nvSpPr>
        <dsp:cNvPr id="0" name=""/>
        <dsp:cNvSpPr/>
      </dsp:nvSpPr>
      <dsp:spPr>
        <a:xfrm>
          <a:off x="1812563" y="251728"/>
          <a:ext cx="1397095" cy="13970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5F9E6-50DA-4327-8B42-B7C42C15D382}">
      <dsp:nvSpPr>
        <dsp:cNvPr id="0" name=""/>
        <dsp:cNvSpPr/>
      </dsp:nvSpPr>
      <dsp:spPr>
        <a:xfrm>
          <a:off x="3380430" y="0"/>
          <a:ext cx="1640225" cy="4195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0" i="0" kern="1200" smtClean="0"/>
            <a:t>噴</a:t>
          </a:r>
          <a:r>
            <a:rPr lang="en-US" sz="2200" b="0" i="0" kern="1200" smtClean="0"/>
            <a:t>75%</a:t>
          </a:r>
          <a:r>
            <a:rPr lang="zh-TW" sz="2200" b="0" i="0" kern="1200" smtClean="0"/>
            <a:t>酒精搓洗雙手</a:t>
          </a:r>
          <a:r>
            <a:rPr lang="en-US" sz="2200" b="0" i="0" kern="1200" smtClean="0"/>
            <a:t>20-30</a:t>
          </a:r>
          <a:r>
            <a:rPr lang="zh-TW" sz="2200" b="0" i="0" kern="1200" smtClean="0"/>
            <a:t>秒</a:t>
          </a:r>
          <a:endParaRPr lang="zh-TW" sz="2200" kern="1200"/>
        </a:p>
      </dsp:txBody>
      <dsp:txXfrm>
        <a:off x="3380430" y="1678192"/>
        <a:ext cx="1640225" cy="1678192"/>
      </dsp:txXfrm>
    </dsp:sp>
    <dsp:sp modelId="{27ADA196-D3EC-4E76-8C90-B3D5D28CC6EA}">
      <dsp:nvSpPr>
        <dsp:cNvPr id="0" name=""/>
        <dsp:cNvSpPr/>
      </dsp:nvSpPr>
      <dsp:spPr>
        <a:xfrm>
          <a:off x="3501995" y="251728"/>
          <a:ext cx="1397095" cy="13970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EF4A0-902D-406E-9F68-12F0FE52ACCD}">
      <dsp:nvSpPr>
        <dsp:cNvPr id="0" name=""/>
        <dsp:cNvSpPr/>
      </dsp:nvSpPr>
      <dsp:spPr>
        <a:xfrm>
          <a:off x="5069863" y="0"/>
          <a:ext cx="1640225" cy="4195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0" i="0" kern="1200" smtClean="0"/>
            <a:t>有發燒、呼吸道症狀速就醫</a:t>
          </a:r>
          <a:endParaRPr lang="zh-TW" sz="2200" kern="1200"/>
        </a:p>
      </dsp:txBody>
      <dsp:txXfrm>
        <a:off x="5069863" y="1678192"/>
        <a:ext cx="1640225" cy="1678192"/>
      </dsp:txXfrm>
    </dsp:sp>
    <dsp:sp modelId="{290D902E-C69D-4236-8AE8-82349E566A8C}">
      <dsp:nvSpPr>
        <dsp:cNvPr id="0" name=""/>
        <dsp:cNvSpPr/>
      </dsp:nvSpPr>
      <dsp:spPr>
        <a:xfrm>
          <a:off x="5314558" y="288032"/>
          <a:ext cx="1397095" cy="119520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27978-EC5B-4578-9751-0B8C211DB56B}">
      <dsp:nvSpPr>
        <dsp:cNvPr id="0" name=""/>
        <dsp:cNvSpPr/>
      </dsp:nvSpPr>
      <dsp:spPr>
        <a:xfrm>
          <a:off x="268466" y="3356384"/>
          <a:ext cx="6174721" cy="62932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0FED5-9401-471E-8865-ED3AD73ABFFB}">
      <dsp:nvSpPr>
        <dsp:cNvPr id="0" name=""/>
        <dsp:cNvSpPr/>
      </dsp:nvSpPr>
      <dsp:spPr>
        <a:xfrm>
          <a:off x="874" y="1288977"/>
          <a:ext cx="2358826" cy="19986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27510-5E65-4BD4-8C80-00F7F68A9EE0}">
      <dsp:nvSpPr>
        <dsp:cNvPr id="0" name=""/>
        <dsp:cNvSpPr/>
      </dsp:nvSpPr>
      <dsp:spPr>
        <a:xfrm>
          <a:off x="2045591" y="1568660"/>
          <a:ext cx="1118520" cy="1164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0" i="0" kern="1200" smtClean="0"/>
            <a:t>大約</a:t>
          </a:r>
          <a:r>
            <a:rPr lang="en-US" sz="2000" b="0" i="0" kern="1200" smtClean="0"/>
            <a:t>3</a:t>
          </a:r>
          <a:r>
            <a:rPr lang="zh-TW" sz="2000" b="0" i="0" kern="1200" smtClean="0"/>
            <a:t>個步伐</a:t>
          </a:r>
          <a:endParaRPr lang="zh-TW" sz="2000" kern="1200"/>
        </a:p>
      </dsp:txBody>
      <dsp:txXfrm>
        <a:off x="2078351" y="1601420"/>
        <a:ext cx="1053000" cy="1098639"/>
      </dsp:txXfrm>
    </dsp:sp>
    <dsp:sp modelId="{F8CE49E1-15D3-47FC-94E4-E5476DF3817F}">
      <dsp:nvSpPr>
        <dsp:cNvPr id="0" name=""/>
        <dsp:cNvSpPr/>
      </dsp:nvSpPr>
      <dsp:spPr>
        <a:xfrm>
          <a:off x="874" y="907884"/>
          <a:ext cx="2358826" cy="34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400" b="0" i="0" kern="1200" dirty="0" smtClean="0"/>
            <a:t>室外至少</a:t>
          </a:r>
          <a:r>
            <a:rPr lang="en-US" sz="1400" b="0" i="0" kern="1200" dirty="0" smtClean="0"/>
            <a:t>1</a:t>
          </a:r>
          <a:r>
            <a:rPr lang="zh-TW" sz="1400" b="0" i="0" kern="1200" dirty="0" smtClean="0"/>
            <a:t>公尺</a:t>
          </a:r>
          <a:endParaRPr lang="zh-TW" sz="1400" kern="1200" dirty="0"/>
        </a:p>
      </dsp:txBody>
      <dsp:txXfrm>
        <a:off x="874" y="907884"/>
        <a:ext cx="2358826" cy="344154"/>
      </dsp:txXfrm>
    </dsp:sp>
    <dsp:sp modelId="{ED393EAF-501E-480C-BFDC-679079A73DFC}">
      <dsp:nvSpPr>
        <dsp:cNvPr id="0" name=""/>
        <dsp:cNvSpPr/>
      </dsp:nvSpPr>
      <dsp:spPr>
        <a:xfrm>
          <a:off x="3547541" y="1288977"/>
          <a:ext cx="2358826" cy="19986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E08C2-BA52-46D1-A674-3239D78DE5BA}">
      <dsp:nvSpPr>
        <dsp:cNvPr id="0" name=""/>
        <dsp:cNvSpPr/>
      </dsp:nvSpPr>
      <dsp:spPr>
        <a:xfrm>
          <a:off x="5592258" y="1568660"/>
          <a:ext cx="1118520" cy="1164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0" i="0" kern="1200" smtClean="0"/>
            <a:t>大約手臂的兩倍長</a:t>
          </a:r>
          <a:endParaRPr lang="zh-TW" sz="2000" kern="1200"/>
        </a:p>
      </dsp:txBody>
      <dsp:txXfrm>
        <a:off x="5625018" y="1601420"/>
        <a:ext cx="1053000" cy="1098639"/>
      </dsp:txXfrm>
    </dsp:sp>
    <dsp:sp modelId="{7D4BD4FA-87A6-40C6-BFC0-E9516AD1E420}">
      <dsp:nvSpPr>
        <dsp:cNvPr id="0" name=""/>
        <dsp:cNvSpPr/>
      </dsp:nvSpPr>
      <dsp:spPr>
        <a:xfrm>
          <a:off x="3547541" y="907884"/>
          <a:ext cx="2358826" cy="34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400" b="0" i="0" kern="1200" smtClean="0"/>
            <a:t>室內至少</a:t>
          </a:r>
          <a:r>
            <a:rPr lang="en-US" sz="1400" b="0" i="0" kern="1200" smtClean="0"/>
            <a:t>1.5</a:t>
          </a:r>
          <a:r>
            <a:rPr lang="zh-TW" sz="1400" b="0" i="0" kern="1200" smtClean="0"/>
            <a:t>公尺</a:t>
          </a:r>
          <a:endParaRPr lang="zh-TW" sz="1400" kern="1200"/>
        </a:p>
      </dsp:txBody>
      <dsp:txXfrm>
        <a:off x="3547541" y="907884"/>
        <a:ext cx="2358826" cy="344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0B4ED-3FBF-437A-B86D-99E5F62210B9}">
      <dsp:nvSpPr>
        <dsp:cNvPr id="0" name=""/>
        <dsp:cNvSpPr/>
      </dsp:nvSpPr>
      <dsp:spPr>
        <a:xfrm rot="1748762">
          <a:off x="2092382" y="2678906"/>
          <a:ext cx="808486" cy="67587"/>
        </a:xfrm>
        <a:custGeom>
          <a:avLst/>
          <a:gdLst/>
          <a:ahLst/>
          <a:cxnLst/>
          <a:rect l="0" t="0" r="0" b="0"/>
          <a:pathLst>
            <a:path>
              <a:moveTo>
                <a:pt x="0" y="33793"/>
              </a:moveTo>
              <a:lnTo>
                <a:pt x="808486" y="337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07E4E-C2D7-4932-A77A-AACAE71CA81E}">
      <dsp:nvSpPr>
        <dsp:cNvPr id="0" name=""/>
        <dsp:cNvSpPr/>
      </dsp:nvSpPr>
      <dsp:spPr>
        <a:xfrm rot="19851238">
          <a:off x="2090583" y="1294476"/>
          <a:ext cx="836911" cy="67587"/>
        </a:xfrm>
        <a:custGeom>
          <a:avLst/>
          <a:gdLst/>
          <a:ahLst/>
          <a:cxnLst/>
          <a:rect l="0" t="0" r="0" b="0"/>
          <a:pathLst>
            <a:path>
              <a:moveTo>
                <a:pt x="0" y="33793"/>
              </a:moveTo>
              <a:lnTo>
                <a:pt x="836911" y="337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712F6-8A33-423B-A418-C92EB0351A3D}">
      <dsp:nvSpPr>
        <dsp:cNvPr id="0" name=""/>
        <dsp:cNvSpPr/>
      </dsp:nvSpPr>
      <dsp:spPr>
        <a:xfrm>
          <a:off x="1442" y="763873"/>
          <a:ext cx="2520147" cy="25201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FE985-2A73-4E11-BA0B-A70C90A8FA0D}">
      <dsp:nvSpPr>
        <dsp:cNvPr id="0" name=""/>
        <dsp:cNvSpPr/>
      </dsp:nvSpPr>
      <dsp:spPr>
        <a:xfrm>
          <a:off x="2778781" y="201"/>
          <a:ext cx="1512088" cy="1512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b="0" i="0" kern="1200" dirty="0" smtClean="0">
              <a:hlinkClick xmlns:r="http://schemas.openxmlformats.org/officeDocument/2006/relationships" r:id="rId2"/>
            </a:rPr>
            <a:t>衛福部疾管署</a:t>
          </a:r>
          <a:endParaRPr lang="zh-TW" sz="2700" kern="1200" dirty="0"/>
        </a:p>
      </dsp:txBody>
      <dsp:txXfrm>
        <a:off x="3000221" y="221641"/>
        <a:ext cx="1069208" cy="1069208"/>
      </dsp:txXfrm>
    </dsp:sp>
    <dsp:sp modelId="{170793BF-3F95-48E3-9686-BD9A055E3618}">
      <dsp:nvSpPr>
        <dsp:cNvPr id="0" name=""/>
        <dsp:cNvSpPr/>
      </dsp:nvSpPr>
      <dsp:spPr>
        <a:xfrm>
          <a:off x="4442078" y="201"/>
          <a:ext cx="2268132" cy="1512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600" b="0" i="0" kern="1200" dirty="0" smtClean="0"/>
            <a:t>掌握最新疫情</a:t>
          </a:r>
          <a:endParaRPr lang="zh-TW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600" b="0" i="0" kern="1200" smtClean="0"/>
            <a:t>了解防疫議題</a:t>
          </a:r>
          <a:endParaRPr lang="zh-TW" sz="2600" kern="1200"/>
        </a:p>
      </dsp:txBody>
      <dsp:txXfrm>
        <a:off x="4442078" y="201"/>
        <a:ext cx="2268132" cy="1512088"/>
      </dsp:txXfrm>
    </dsp:sp>
    <dsp:sp modelId="{1196B520-EA32-4836-A3B2-7278DE3D5A5F}">
      <dsp:nvSpPr>
        <dsp:cNvPr id="0" name=""/>
        <dsp:cNvSpPr/>
      </dsp:nvSpPr>
      <dsp:spPr>
        <a:xfrm>
          <a:off x="2778781" y="2388016"/>
          <a:ext cx="1512088" cy="1807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b="0" i="0" kern="1200" dirty="0" smtClean="0"/>
            <a:t>防疫小測驗</a:t>
          </a:r>
          <a:endParaRPr lang="zh-TW" sz="2700" kern="1200" dirty="0"/>
        </a:p>
      </dsp:txBody>
      <dsp:txXfrm>
        <a:off x="3000221" y="2652684"/>
        <a:ext cx="1069208" cy="1277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79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47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71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52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537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5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87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59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39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57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54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73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93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37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14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317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4553092" cy="33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69725"/>
              </p:ext>
            </p:extLst>
          </p:nvPr>
        </p:nvGraphicFramePr>
        <p:xfrm>
          <a:off x="179512" y="2204864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153403"/>
              </p:ext>
            </p:extLst>
          </p:nvPr>
        </p:nvGraphicFramePr>
        <p:xfrm>
          <a:off x="827700" y="2052925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新型冠狀病毒 相關連結</a:t>
            </a: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03023"/>
              </p:ext>
            </p:extLst>
          </p:nvPr>
        </p:nvGraphicFramePr>
        <p:xfrm>
          <a:off x="817799" y="1628800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1336</TotalTime>
  <Words>89</Words>
  <Application>Microsoft Office PowerPoint</Application>
  <PresentationFormat>如螢幕大小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Century Gothic</vt:lpstr>
      <vt:lpstr>Wingdings 3</vt:lpstr>
      <vt:lpstr>離子</vt:lpstr>
      <vt:lpstr>防疫大作戰</vt:lpstr>
      <vt:lpstr>PowerPoint 簡報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53</cp:revision>
  <dcterms:created xsi:type="dcterms:W3CDTF">2014-02-08T16:25:00Z</dcterms:created>
  <dcterms:modified xsi:type="dcterms:W3CDTF">2021-12-07T04:00:08Z</dcterms:modified>
</cp:coreProperties>
</file>