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27E2"/>
    <a:srgbClr val="00FFFF"/>
    <a:srgbClr val="000099"/>
    <a:srgbClr val="E31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E7C884-68E1-44E4-BC8A-67A151693B2D}" type="doc">
      <dgm:prSet loTypeId="urn:microsoft.com/office/officeart/2005/8/layout/p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0B5D040-0036-454A-9D7A-855B4ED97BEF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36C7442-402A-4B90-9A6D-3228FFD14683}" type="parTrans" cxnId="{F9288840-5AC3-4BF4-9924-048FF6F78A53}">
      <dgm:prSet/>
      <dgm:spPr/>
      <dgm:t>
        <a:bodyPr/>
        <a:lstStyle/>
        <a:p>
          <a:endParaRPr lang="zh-TW" altLang="en-US"/>
        </a:p>
      </dgm:t>
    </dgm:pt>
    <dgm:pt modelId="{5AA80798-A23B-4646-85A2-2951463BD7A7}" type="sibTrans" cxnId="{F9288840-5AC3-4BF4-9924-048FF6F78A53}">
      <dgm:prSet/>
      <dgm:spPr/>
      <dgm:t>
        <a:bodyPr/>
        <a:lstStyle/>
        <a:p>
          <a:endParaRPr lang="zh-TW" altLang="en-US"/>
        </a:p>
      </dgm:t>
    </dgm:pt>
    <dgm:pt modelId="{F6FFD386-03E6-4760-AE9F-C14D7C1F3591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EF40A81-C4B6-4AC8-A98C-998257105060}" type="parTrans" cxnId="{B1D89152-92A8-45CB-8E62-A7A721F65F22}">
      <dgm:prSet/>
      <dgm:spPr/>
      <dgm:t>
        <a:bodyPr/>
        <a:lstStyle/>
        <a:p>
          <a:endParaRPr lang="zh-TW" altLang="en-US"/>
        </a:p>
      </dgm:t>
    </dgm:pt>
    <dgm:pt modelId="{1EBBE89A-0CCF-4615-8347-72AF6A99952E}" type="sibTrans" cxnId="{B1D89152-92A8-45CB-8E62-A7A721F65F22}">
      <dgm:prSet/>
      <dgm:spPr/>
      <dgm:t>
        <a:bodyPr/>
        <a:lstStyle/>
        <a:p>
          <a:endParaRPr lang="zh-TW" altLang="en-US"/>
        </a:p>
      </dgm:t>
    </dgm:pt>
    <dgm:pt modelId="{FEECF00B-3FA9-41EB-892C-6DC739B44DF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89A5B6D-F70D-47D9-BAC6-C284EDDB110E}" type="parTrans" cxnId="{7636C75E-7356-4BC9-B804-FF48549C17A4}">
      <dgm:prSet/>
      <dgm:spPr/>
      <dgm:t>
        <a:bodyPr/>
        <a:lstStyle/>
        <a:p>
          <a:endParaRPr lang="zh-TW" altLang="en-US"/>
        </a:p>
      </dgm:t>
    </dgm:pt>
    <dgm:pt modelId="{DFF66A61-913D-496D-A426-8079EFC6F101}" type="sibTrans" cxnId="{7636C75E-7356-4BC9-B804-FF48549C17A4}">
      <dgm:prSet/>
      <dgm:spPr/>
      <dgm:t>
        <a:bodyPr/>
        <a:lstStyle/>
        <a:p>
          <a:endParaRPr lang="zh-TW" altLang="en-US"/>
        </a:p>
      </dgm:t>
    </dgm:pt>
    <dgm:pt modelId="{2A783BCE-8372-4A22-BB4F-34A1C8D124C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A9474FC-37E2-49E5-973F-34242F71A7FB}" type="parTrans" cxnId="{5943DD20-D229-4C0F-912C-1551908B6835}">
      <dgm:prSet/>
      <dgm:spPr/>
      <dgm:t>
        <a:bodyPr/>
        <a:lstStyle/>
        <a:p>
          <a:endParaRPr lang="zh-TW" altLang="en-US"/>
        </a:p>
      </dgm:t>
    </dgm:pt>
    <dgm:pt modelId="{FBA8145A-F265-4A6E-BD37-93CDCBE50B11}" type="sibTrans" cxnId="{5943DD20-D229-4C0F-912C-1551908B6835}">
      <dgm:prSet/>
      <dgm:spPr/>
      <dgm:t>
        <a:bodyPr/>
        <a:lstStyle/>
        <a:p>
          <a:endParaRPr lang="zh-TW" altLang="en-US"/>
        </a:p>
      </dgm:t>
    </dgm:pt>
    <dgm:pt modelId="{16EA2493-EEDE-4ACB-961B-9E8E992FCFAD}" type="pres">
      <dgm:prSet presAssocID="{75E7C884-68E1-44E4-BC8A-67A151693B2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4C83E20-2B9B-404D-9C22-58DF143EDD9D}" type="pres">
      <dgm:prSet presAssocID="{75E7C884-68E1-44E4-BC8A-67A151693B2D}" presName="bkgdShp" presStyleLbl="alignAccFollowNode1" presStyleIdx="0" presStyleCnt="1"/>
      <dgm:spPr/>
    </dgm:pt>
    <dgm:pt modelId="{A5B39144-C726-47E7-95A4-3676BE14809F}" type="pres">
      <dgm:prSet presAssocID="{75E7C884-68E1-44E4-BC8A-67A151693B2D}" presName="linComp" presStyleCnt="0"/>
      <dgm:spPr/>
    </dgm:pt>
    <dgm:pt modelId="{ACD16442-1E3C-43A7-A45D-823486150E44}" type="pres">
      <dgm:prSet presAssocID="{10B5D040-0036-454A-9D7A-855B4ED97BEF}" presName="compNode" presStyleCnt="0"/>
      <dgm:spPr/>
    </dgm:pt>
    <dgm:pt modelId="{EDE66218-48B0-4DF6-AD2D-2ACAB1BC1A41}" type="pres">
      <dgm:prSet presAssocID="{10B5D040-0036-454A-9D7A-855B4ED97BE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56E3AB-D662-4F3D-B151-9679EF8591B9}" type="pres">
      <dgm:prSet presAssocID="{10B5D040-0036-454A-9D7A-855B4ED97BEF}" presName="invisiNode" presStyleLbl="node1" presStyleIdx="0" presStyleCnt="4"/>
      <dgm:spPr/>
    </dgm:pt>
    <dgm:pt modelId="{92150406-5C50-4DC6-96AB-255F8D7A8748}" type="pres">
      <dgm:prSet presAssocID="{10B5D040-0036-454A-9D7A-855B4ED97BE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  <dgm:t>
        <a:bodyPr/>
        <a:lstStyle/>
        <a:p>
          <a:endParaRPr lang="zh-TW" altLang="en-US"/>
        </a:p>
      </dgm:t>
    </dgm:pt>
    <dgm:pt modelId="{34EC3A06-4BE3-45B3-A699-4FFD81B16234}" type="pres">
      <dgm:prSet presAssocID="{5AA80798-A23B-4646-85A2-2951463BD7A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161458E-E076-4D6D-B235-23DDC29269FC}" type="pres">
      <dgm:prSet presAssocID="{F6FFD386-03E6-4760-AE9F-C14D7C1F3591}" presName="compNode" presStyleCnt="0"/>
      <dgm:spPr/>
    </dgm:pt>
    <dgm:pt modelId="{858E115E-2E03-4B64-9799-1C7BDECB096E}" type="pres">
      <dgm:prSet presAssocID="{F6FFD386-03E6-4760-AE9F-C14D7C1F359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412781-08B5-4D53-8DA1-C66675253F47}" type="pres">
      <dgm:prSet presAssocID="{F6FFD386-03E6-4760-AE9F-C14D7C1F3591}" presName="invisiNode" presStyleLbl="node1" presStyleIdx="1" presStyleCnt="4"/>
      <dgm:spPr/>
    </dgm:pt>
    <dgm:pt modelId="{29A3D96A-5C20-4D66-9AA6-8A6B3F07C28A}" type="pres">
      <dgm:prSet presAssocID="{F6FFD386-03E6-4760-AE9F-C14D7C1F3591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  <dgm:t>
        <a:bodyPr/>
        <a:lstStyle/>
        <a:p>
          <a:endParaRPr lang="zh-TW" altLang="en-US"/>
        </a:p>
      </dgm:t>
    </dgm:pt>
    <dgm:pt modelId="{331C512C-3A00-4F5D-BFD3-90E812711CA4}" type="pres">
      <dgm:prSet presAssocID="{1EBBE89A-0CCF-4615-8347-72AF6A99952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273ADA8-690C-4117-BD85-6FF83F2DF95B}" type="pres">
      <dgm:prSet presAssocID="{FEECF00B-3FA9-41EB-892C-6DC739B44DF7}" presName="compNode" presStyleCnt="0"/>
      <dgm:spPr/>
    </dgm:pt>
    <dgm:pt modelId="{8AB5C194-3750-4A9B-9EEC-7C4E3118FE8E}" type="pres">
      <dgm:prSet presAssocID="{FEECF00B-3FA9-41EB-892C-6DC739B44DF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0E8EB6-AF20-48E0-BCEE-8526D5DFAA5A}" type="pres">
      <dgm:prSet presAssocID="{FEECF00B-3FA9-41EB-892C-6DC739B44DF7}" presName="invisiNode" presStyleLbl="node1" presStyleIdx="2" presStyleCnt="4"/>
      <dgm:spPr/>
    </dgm:pt>
    <dgm:pt modelId="{DB5568C2-0F4E-409C-8B0B-CE708F49AAA4}" type="pres">
      <dgm:prSet presAssocID="{FEECF00B-3FA9-41EB-892C-6DC739B44DF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  <dgm:t>
        <a:bodyPr/>
        <a:lstStyle/>
        <a:p>
          <a:endParaRPr lang="zh-TW" altLang="en-US"/>
        </a:p>
      </dgm:t>
    </dgm:pt>
    <dgm:pt modelId="{9204C2E7-0481-43AB-85FD-A51BFC1BBF6C}" type="pres">
      <dgm:prSet presAssocID="{DFF66A61-913D-496D-A426-8079EFC6F10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C3D39F9-665C-43F2-887D-3B6A05F4D25C}" type="pres">
      <dgm:prSet presAssocID="{2A783BCE-8372-4A22-BB4F-34A1C8D124C3}" presName="compNode" presStyleCnt="0"/>
      <dgm:spPr/>
    </dgm:pt>
    <dgm:pt modelId="{5F872E50-CB43-424A-B604-2343C5098FD6}" type="pres">
      <dgm:prSet presAssocID="{2A783BCE-8372-4A22-BB4F-34A1C8D124C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985F89-48EC-43C1-8AB9-B734A932B3DE}" type="pres">
      <dgm:prSet presAssocID="{2A783BCE-8372-4A22-BB4F-34A1C8D124C3}" presName="invisiNode" presStyleLbl="node1" presStyleIdx="3" presStyleCnt="4"/>
      <dgm:spPr/>
    </dgm:pt>
    <dgm:pt modelId="{2FADFA26-47A6-4AE4-BE16-B389139B773B}" type="pres">
      <dgm:prSet presAssocID="{2A783BCE-8372-4A22-BB4F-34A1C8D124C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636C75E-7356-4BC9-B804-FF48549C17A4}" srcId="{75E7C884-68E1-44E4-BC8A-67A151693B2D}" destId="{FEECF00B-3FA9-41EB-892C-6DC739B44DF7}" srcOrd="2" destOrd="0" parTransId="{C89A5B6D-F70D-47D9-BAC6-C284EDDB110E}" sibTransId="{DFF66A61-913D-496D-A426-8079EFC6F101}"/>
    <dgm:cxn modelId="{5943DD20-D229-4C0F-912C-1551908B6835}" srcId="{75E7C884-68E1-44E4-BC8A-67A151693B2D}" destId="{2A783BCE-8372-4A22-BB4F-34A1C8D124C3}" srcOrd="3" destOrd="0" parTransId="{1A9474FC-37E2-49E5-973F-34242F71A7FB}" sibTransId="{FBA8145A-F265-4A6E-BD37-93CDCBE50B11}"/>
    <dgm:cxn modelId="{B1D89152-92A8-45CB-8E62-A7A721F65F22}" srcId="{75E7C884-68E1-44E4-BC8A-67A151693B2D}" destId="{F6FFD386-03E6-4760-AE9F-C14D7C1F3591}" srcOrd="1" destOrd="0" parTransId="{4EF40A81-C4B6-4AC8-A98C-998257105060}" sibTransId="{1EBBE89A-0CCF-4615-8347-72AF6A99952E}"/>
    <dgm:cxn modelId="{A446D130-858D-4B41-949B-B57C716424B1}" type="presOf" srcId="{DFF66A61-913D-496D-A426-8079EFC6F101}" destId="{9204C2E7-0481-43AB-85FD-A51BFC1BBF6C}" srcOrd="0" destOrd="0" presId="urn:microsoft.com/office/officeart/2005/8/layout/pList2"/>
    <dgm:cxn modelId="{F568B1F3-1313-4C8C-BA24-BEC3C7A8658F}" type="presOf" srcId="{5AA80798-A23B-4646-85A2-2951463BD7A7}" destId="{34EC3A06-4BE3-45B3-A699-4FFD81B16234}" srcOrd="0" destOrd="0" presId="urn:microsoft.com/office/officeart/2005/8/layout/pList2"/>
    <dgm:cxn modelId="{F9288840-5AC3-4BF4-9924-048FF6F78A53}" srcId="{75E7C884-68E1-44E4-BC8A-67A151693B2D}" destId="{10B5D040-0036-454A-9D7A-855B4ED97BEF}" srcOrd="0" destOrd="0" parTransId="{A36C7442-402A-4B90-9A6D-3228FFD14683}" sibTransId="{5AA80798-A23B-4646-85A2-2951463BD7A7}"/>
    <dgm:cxn modelId="{588EF257-2251-42D2-9474-63CD03DD5AB7}" type="presOf" srcId="{75E7C884-68E1-44E4-BC8A-67A151693B2D}" destId="{16EA2493-EEDE-4ACB-961B-9E8E992FCFAD}" srcOrd="0" destOrd="0" presId="urn:microsoft.com/office/officeart/2005/8/layout/pList2"/>
    <dgm:cxn modelId="{18BCEEF5-C9DE-4373-8B81-49B4C39DF411}" type="presOf" srcId="{F6FFD386-03E6-4760-AE9F-C14D7C1F3591}" destId="{858E115E-2E03-4B64-9799-1C7BDECB096E}" srcOrd="0" destOrd="0" presId="urn:microsoft.com/office/officeart/2005/8/layout/pList2"/>
    <dgm:cxn modelId="{F317526E-ED01-47D5-8E0F-0441BBF8580A}" type="presOf" srcId="{1EBBE89A-0CCF-4615-8347-72AF6A99952E}" destId="{331C512C-3A00-4F5D-BFD3-90E812711CA4}" srcOrd="0" destOrd="0" presId="urn:microsoft.com/office/officeart/2005/8/layout/pList2"/>
    <dgm:cxn modelId="{EC3ADABE-F9FA-4A4A-864C-61CC663557DA}" type="presOf" srcId="{2A783BCE-8372-4A22-BB4F-34A1C8D124C3}" destId="{5F872E50-CB43-424A-B604-2343C5098FD6}" srcOrd="0" destOrd="0" presId="urn:microsoft.com/office/officeart/2005/8/layout/pList2"/>
    <dgm:cxn modelId="{D8EB8059-F4F1-48C5-84C1-4AF5A9D888AC}" type="presOf" srcId="{10B5D040-0036-454A-9D7A-855B4ED97BEF}" destId="{EDE66218-48B0-4DF6-AD2D-2ACAB1BC1A41}" srcOrd="0" destOrd="0" presId="urn:microsoft.com/office/officeart/2005/8/layout/pList2"/>
    <dgm:cxn modelId="{57ED937E-5F9F-4DBA-8A3D-9B4AAE0D8F41}" type="presOf" srcId="{FEECF00B-3FA9-41EB-892C-6DC739B44DF7}" destId="{8AB5C194-3750-4A9B-9EEC-7C4E3118FE8E}" srcOrd="0" destOrd="0" presId="urn:microsoft.com/office/officeart/2005/8/layout/pList2"/>
    <dgm:cxn modelId="{24F3F779-848B-4B11-B653-FD17173DE6B5}" type="presParOf" srcId="{16EA2493-EEDE-4ACB-961B-9E8E992FCFAD}" destId="{C4C83E20-2B9B-404D-9C22-58DF143EDD9D}" srcOrd="0" destOrd="0" presId="urn:microsoft.com/office/officeart/2005/8/layout/pList2"/>
    <dgm:cxn modelId="{A25CDE69-0B36-49DD-B946-0035292C0916}" type="presParOf" srcId="{16EA2493-EEDE-4ACB-961B-9E8E992FCFAD}" destId="{A5B39144-C726-47E7-95A4-3676BE14809F}" srcOrd="1" destOrd="0" presId="urn:microsoft.com/office/officeart/2005/8/layout/pList2"/>
    <dgm:cxn modelId="{80686C62-6F0E-43C4-8C32-A02A18B35E43}" type="presParOf" srcId="{A5B39144-C726-47E7-95A4-3676BE14809F}" destId="{ACD16442-1E3C-43A7-A45D-823486150E44}" srcOrd="0" destOrd="0" presId="urn:microsoft.com/office/officeart/2005/8/layout/pList2"/>
    <dgm:cxn modelId="{A4D1EDA8-B3ED-441C-8D85-908294E58929}" type="presParOf" srcId="{ACD16442-1E3C-43A7-A45D-823486150E44}" destId="{EDE66218-48B0-4DF6-AD2D-2ACAB1BC1A41}" srcOrd="0" destOrd="0" presId="urn:microsoft.com/office/officeart/2005/8/layout/pList2"/>
    <dgm:cxn modelId="{E333164B-33E2-4527-A6AF-CBF2AA0FFE26}" type="presParOf" srcId="{ACD16442-1E3C-43A7-A45D-823486150E44}" destId="{7556E3AB-D662-4F3D-B151-9679EF8591B9}" srcOrd="1" destOrd="0" presId="urn:microsoft.com/office/officeart/2005/8/layout/pList2"/>
    <dgm:cxn modelId="{2B649885-3173-40E5-B618-612775DC93C0}" type="presParOf" srcId="{ACD16442-1E3C-43A7-A45D-823486150E44}" destId="{92150406-5C50-4DC6-96AB-255F8D7A8748}" srcOrd="2" destOrd="0" presId="urn:microsoft.com/office/officeart/2005/8/layout/pList2"/>
    <dgm:cxn modelId="{37195892-96FB-4CD3-8FAC-243E4FC42A05}" type="presParOf" srcId="{A5B39144-C726-47E7-95A4-3676BE14809F}" destId="{34EC3A06-4BE3-45B3-A699-4FFD81B16234}" srcOrd="1" destOrd="0" presId="urn:microsoft.com/office/officeart/2005/8/layout/pList2"/>
    <dgm:cxn modelId="{9B7D0453-2994-4B8C-981E-56E98A5A5DA9}" type="presParOf" srcId="{A5B39144-C726-47E7-95A4-3676BE14809F}" destId="{A161458E-E076-4D6D-B235-23DDC29269FC}" srcOrd="2" destOrd="0" presId="urn:microsoft.com/office/officeart/2005/8/layout/pList2"/>
    <dgm:cxn modelId="{7B24F6A1-0E7E-4E42-98C6-867F31A0EFF6}" type="presParOf" srcId="{A161458E-E076-4D6D-B235-23DDC29269FC}" destId="{858E115E-2E03-4B64-9799-1C7BDECB096E}" srcOrd="0" destOrd="0" presId="urn:microsoft.com/office/officeart/2005/8/layout/pList2"/>
    <dgm:cxn modelId="{1C2CE558-DA4C-4F0D-B47C-A6410C43F32F}" type="presParOf" srcId="{A161458E-E076-4D6D-B235-23DDC29269FC}" destId="{E8412781-08B5-4D53-8DA1-C66675253F47}" srcOrd="1" destOrd="0" presId="urn:microsoft.com/office/officeart/2005/8/layout/pList2"/>
    <dgm:cxn modelId="{F7C5A6BE-D6D4-4801-916D-740404004ECA}" type="presParOf" srcId="{A161458E-E076-4D6D-B235-23DDC29269FC}" destId="{29A3D96A-5C20-4D66-9AA6-8A6B3F07C28A}" srcOrd="2" destOrd="0" presId="urn:microsoft.com/office/officeart/2005/8/layout/pList2"/>
    <dgm:cxn modelId="{4676C9D1-3D0F-4573-91A9-2B6B17E34E1B}" type="presParOf" srcId="{A5B39144-C726-47E7-95A4-3676BE14809F}" destId="{331C512C-3A00-4F5D-BFD3-90E812711CA4}" srcOrd="3" destOrd="0" presId="urn:microsoft.com/office/officeart/2005/8/layout/pList2"/>
    <dgm:cxn modelId="{5015C5D4-9D64-4EC5-8517-6B4CEAAE1857}" type="presParOf" srcId="{A5B39144-C726-47E7-95A4-3676BE14809F}" destId="{D273ADA8-690C-4117-BD85-6FF83F2DF95B}" srcOrd="4" destOrd="0" presId="urn:microsoft.com/office/officeart/2005/8/layout/pList2"/>
    <dgm:cxn modelId="{DE909628-9069-4CF3-BEDF-AB324A570A79}" type="presParOf" srcId="{D273ADA8-690C-4117-BD85-6FF83F2DF95B}" destId="{8AB5C194-3750-4A9B-9EEC-7C4E3118FE8E}" srcOrd="0" destOrd="0" presId="urn:microsoft.com/office/officeart/2005/8/layout/pList2"/>
    <dgm:cxn modelId="{FE8FCD25-CB2E-457F-92A7-C5D2189D90E4}" type="presParOf" srcId="{D273ADA8-690C-4117-BD85-6FF83F2DF95B}" destId="{700E8EB6-AF20-48E0-BCEE-8526D5DFAA5A}" srcOrd="1" destOrd="0" presId="urn:microsoft.com/office/officeart/2005/8/layout/pList2"/>
    <dgm:cxn modelId="{EDF92FB8-E823-4464-83BC-9A36F63305E1}" type="presParOf" srcId="{D273ADA8-690C-4117-BD85-6FF83F2DF95B}" destId="{DB5568C2-0F4E-409C-8B0B-CE708F49AAA4}" srcOrd="2" destOrd="0" presId="urn:microsoft.com/office/officeart/2005/8/layout/pList2"/>
    <dgm:cxn modelId="{71CE6D16-E324-4AAE-882E-37493C0CF007}" type="presParOf" srcId="{A5B39144-C726-47E7-95A4-3676BE14809F}" destId="{9204C2E7-0481-43AB-85FD-A51BFC1BBF6C}" srcOrd="5" destOrd="0" presId="urn:microsoft.com/office/officeart/2005/8/layout/pList2"/>
    <dgm:cxn modelId="{87FBB3A7-3086-4CD1-9D4A-BFE2366F2179}" type="presParOf" srcId="{A5B39144-C726-47E7-95A4-3676BE14809F}" destId="{8C3D39F9-665C-43F2-887D-3B6A05F4D25C}" srcOrd="6" destOrd="0" presId="urn:microsoft.com/office/officeart/2005/8/layout/pList2"/>
    <dgm:cxn modelId="{C32F7DFE-C0FF-4D61-A473-1FA502AFE2EB}" type="presParOf" srcId="{8C3D39F9-665C-43F2-887D-3B6A05F4D25C}" destId="{5F872E50-CB43-424A-B604-2343C5098FD6}" srcOrd="0" destOrd="0" presId="urn:microsoft.com/office/officeart/2005/8/layout/pList2"/>
    <dgm:cxn modelId="{8E2A80C0-D355-4F0E-952C-4F200A18F035}" type="presParOf" srcId="{8C3D39F9-665C-43F2-887D-3B6A05F4D25C}" destId="{99985F89-48EC-43C1-8AB9-B734A932B3DE}" srcOrd="1" destOrd="0" presId="urn:microsoft.com/office/officeart/2005/8/layout/pList2"/>
    <dgm:cxn modelId="{AEABADD5-37D7-49F0-B348-4F074BC0D509}" type="presParOf" srcId="{8C3D39F9-665C-43F2-887D-3B6A05F4D25C}" destId="{2FADFA26-47A6-4AE4-BE16-B389139B773B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AC293E-5188-417C-981E-2D441460231F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AEE63E0-C696-4503-9250-812C689EB71B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2222302-24BA-44BA-8993-C1C946A4A109}" type="parTrans" cxnId="{176808EA-2D38-4DD9-94A3-329002D15B43}">
      <dgm:prSet/>
      <dgm:spPr/>
      <dgm:t>
        <a:bodyPr/>
        <a:lstStyle/>
        <a:p>
          <a:endParaRPr lang="zh-TW" altLang="en-US"/>
        </a:p>
      </dgm:t>
    </dgm:pt>
    <dgm:pt modelId="{0483C162-A7BE-4BFA-B2CE-7F36C1AFD1FB}" type="sibTrans" cxnId="{176808EA-2D38-4DD9-94A3-329002D15B43}">
      <dgm:prSet/>
      <dgm:spPr/>
      <dgm:t>
        <a:bodyPr/>
        <a:lstStyle/>
        <a:p>
          <a:endParaRPr lang="zh-TW" altLang="en-US"/>
        </a:p>
      </dgm:t>
    </dgm:pt>
    <dgm:pt modelId="{6EB9580F-A3AE-42EC-9E8B-3CEEFA5B345B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8132721E-03E7-4348-8203-D4FBBE79DF62}" type="parTrans" cxnId="{4F0DA938-2C60-4FDD-BC1A-020C7AAF613E}">
      <dgm:prSet/>
      <dgm:spPr/>
      <dgm:t>
        <a:bodyPr/>
        <a:lstStyle/>
        <a:p>
          <a:endParaRPr lang="zh-TW" altLang="en-US"/>
        </a:p>
      </dgm:t>
    </dgm:pt>
    <dgm:pt modelId="{257491D8-10E4-4A4D-84A9-36A9B4A167E5}" type="sibTrans" cxnId="{4F0DA938-2C60-4FDD-BC1A-020C7AAF613E}">
      <dgm:prSet/>
      <dgm:spPr/>
      <dgm:t>
        <a:bodyPr/>
        <a:lstStyle/>
        <a:p>
          <a:endParaRPr lang="zh-TW" altLang="en-US"/>
        </a:p>
      </dgm:t>
    </dgm:pt>
    <dgm:pt modelId="{021A1CD7-1F05-46A8-A9D4-76F6DDF1B52D}">
      <dgm:prSet/>
      <dgm:spPr>
        <a:solidFill>
          <a:srgbClr val="002060"/>
        </a:solidFill>
      </dgm:spPr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BF51B21-652D-42FB-8314-6C72609A179B}" type="parTrans" cxnId="{0D642E89-4E36-4F25-8CCB-B57C704D0289}">
      <dgm:prSet/>
      <dgm:spPr/>
      <dgm:t>
        <a:bodyPr/>
        <a:lstStyle/>
        <a:p>
          <a:endParaRPr lang="zh-TW" altLang="en-US"/>
        </a:p>
      </dgm:t>
    </dgm:pt>
    <dgm:pt modelId="{CA809049-D467-432A-B08E-ADAD1EB47D18}" type="sibTrans" cxnId="{0D642E89-4E36-4F25-8CCB-B57C704D0289}">
      <dgm:prSet/>
      <dgm:spPr/>
      <dgm:t>
        <a:bodyPr/>
        <a:lstStyle/>
        <a:p>
          <a:endParaRPr lang="zh-TW" altLang="en-US"/>
        </a:p>
      </dgm:t>
    </dgm:pt>
    <dgm:pt modelId="{3629B60F-F9F4-493E-AC29-1F5C47853B5C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CA7454AB-935E-445C-B416-EC3BE7418B53}" type="parTrans" cxnId="{927881D0-B734-40D7-8451-5E2B9D45C33A}">
      <dgm:prSet/>
      <dgm:spPr/>
      <dgm:t>
        <a:bodyPr/>
        <a:lstStyle/>
        <a:p>
          <a:endParaRPr lang="zh-TW" altLang="en-US"/>
        </a:p>
      </dgm:t>
    </dgm:pt>
    <dgm:pt modelId="{8A1405F7-B2D3-4533-9AA6-388BBD25261E}" type="sibTrans" cxnId="{927881D0-B734-40D7-8451-5E2B9D45C33A}">
      <dgm:prSet/>
      <dgm:spPr/>
      <dgm:t>
        <a:bodyPr/>
        <a:lstStyle/>
        <a:p>
          <a:endParaRPr lang="zh-TW" altLang="en-US"/>
        </a:p>
      </dgm:t>
    </dgm:pt>
    <dgm:pt modelId="{C4ACB02B-6DB7-4E14-A2A5-C8406031A45B}" type="pres">
      <dgm:prSet presAssocID="{21AC293E-5188-417C-981E-2D441460231F}" presName="rootNode" presStyleCnt="0">
        <dgm:presLayoutVars>
          <dgm:chMax/>
          <dgm:chPref/>
          <dgm:dir/>
          <dgm:animLvl val="lvl"/>
        </dgm:presLayoutVars>
      </dgm:prSet>
      <dgm:spPr/>
    </dgm:pt>
    <dgm:pt modelId="{8AE7628C-BABC-44EE-949F-C95862909707}" type="pres">
      <dgm:prSet presAssocID="{0AEE63E0-C696-4503-9250-812C689EB71B}" presName="composite" presStyleCnt="0"/>
      <dgm:spPr/>
    </dgm:pt>
    <dgm:pt modelId="{89021566-7DB1-47C3-8C7D-D9DE813822CA}" type="pres">
      <dgm:prSet presAssocID="{0AEE63E0-C696-4503-9250-812C689EB71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41397B72-57AA-4CA9-81B4-30961E41D027}" type="pres">
      <dgm:prSet presAssocID="{0AEE63E0-C696-4503-9250-812C689EB71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E6FB29D-2B10-4604-B5CB-E457777833CA}" type="pres">
      <dgm:prSet presAssocID="{0AEE63E0-C696-4503-9250-812C689EB71B}" presName="ChildText" presStyleLbl="fgAcc1" presStyleIdx="0" presStyleCnt="2" custLinFactNeighborX="13530" custLinFactNeighborY="-513">
        <dgm:presLayoutVars>
          <dgm:chMax val="0"/>
          <dgm:chPref val="0"/>
          <dgm:bulletEnabled val="1"/>
        </dgm:presLayoutVars>
      </dgm:prSet>
      <dgm:spPr/>
    </dgm:pt>
    <dgm:pt modelId="{011AD3C3-75FC-4373-960D-CE5EA3B61EDD}" type="pres">
      <dgm:prSet presAssocID="{0483C162-A7BE-4BFA-B2CE-7F36C1AFD1FB}" presName="sibTrans" presStyleCnt="0"/>
      <dgm:spPr/>
    </dgm:pt>
    <dgm:pt modelId="{C5316326-164D-431A-9049-FFC9959DF2C4}" type="pres">
      <dgm:prSet presAssocID="{021A1CD7-1F05-46A8-A9D4-76F6DDF1B52D}" presName="composite" presStyleCnt="0"/>
      <dgm:spPr/>
    </dgm:pt>
    <dgm:pt modelId="{905ED6C3-DD01-48D9-AA12-3399A3E20F33}" type="pres">
      <dgm:prSet presAssocID="{021A1CD7-1F05-46A8-A9D4-76F6DDF1B52D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13050F46-2D9F-44CE-A28F-FE84CD3F3C24}" type="pres">
      <dgm:prSet presAssocID="{021A1CD7-1F05-46A8-A9D4-76F6DDF1B52D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A3FA3D0-EF47-4DC7-B931-FFFE4D43B635}" type="pres">
      <dgm:prSet presAssocID="{021A1CD7-1F05-46A8-A9D4-76F6DDF1B52D}" presName="ChildText" presStyleLbl="fgAcc1" presStyleIdx="1" presStyleCnt="2" custLinFactNeighborX="9616" custLinFactNeighborY="-513">
        <dgm:presLayoutVars>
          <dgm:chMax val="0"/>
          <dgm:chPref val="0"/>
          <dgm:bulletEnabled val="1"/>
        </dgm:presLayoutVars>
      </dgm:prSet>
      <dgm:spPr/>
    </dgm:pt>
  </dgm:ptLst>
  <dgm:cxnLst>
    <dgm:cxn modelId="{176808EA-2D38-4DD9-94A3-329002D15B43}" srcId="{21AC293E-5188-417C-981E-2D441460231F}" destId="{0AEE63E0-C696-4503-9250-812C689EB71B}" srcOrd="0" destOrd="0" parTransId="{12222302-24BA-44BA-8993-C1C946A4A109}" sibTransId="{0483C162-A7BE-4BFA-B2CE-7F36C1AFD1FB}"/>
    <dgm:cxn modelId="{D00029B3-441F-4E49-A075-7606B608A32D}" type="presOf" srcId="{3629B60F-F9F4-493E-AC29-1F5C47853B5C}" destId="{CA3FA3D0-EF47-4DC7-B931-FFFE4D43B635}" srcOrd="0" destOrd="0" presId="urn:microsoft.com/office/officeart/2008/layout/TitledPictureBlocks"/>
    <dgm:cxn modelId="{64BADA01-6F25-4A1E-AB1B-78CEF6BC74F7}" type="presOf" srcId="{6EB9580F-A3AE-42EC-9E8B-3CEEFA5B345B}" destId="{0E6FB29D-2B10-4604-B5CB-E457777833CA}" srcOrd="0" destOrd="0" presId="urn:microsoft.com/office/officeart/2008/layout/TitledPictureBlocks"/>
    <dgm:cxn modelId="{D54616F9-0EA5-4254-8E3E-48C186F9006F}" type="presOf" srcId="{21AC293E-5188-417C-981E-2D441460231F}" destId="{C4ACB02B-6DB7-4E14-A2A5-C8406031A45B}" srcOrd="0" destOrd="0" presId="urn:microsoft.com/office/officeart/2008/layout/TitledPictureBlocks"/>
    <dgm:cxn modelId="{927881D0-B734-40D7-8451-5E2B9D45C33A}" srcId="{021A1CD7-1F05-46A8-A9D4-76F6DDF1B52D}" destId="{3629B60F-F9F4-493E-AC29-1F5C47853B5C}" srcOrd="0" destOrd="0" parTransId="{CA7454AB-935E-445C-B416-EC3BE7418B53}" sibTransId="{8A1405F7-B2D3-4533-9AA6-388BBD25261E}"/>
    <dgm:cxn modelId="{5F6F331A-F5C6-46B6-9CEB-8920B1E253BA}" type="presOf" srcId="{0AEE63E0-C696-4503-9250-812C689EB71B}" destId="{89021566-7DB1-47C3-8C7D-D9DE813822CA}" srcOrd="0" destOrd="0" presId="urn:microsoft.com/office/officeart/2008/layout/TitledPictureBlocks"/>
    <dgm:cxn modelId="{0D365ECA-242C-4FBE-9F21-DBD7EFC07F7E}" type="presOf" srcId="{021A1CD7-1F05-46A8-A9D4-76F6DDF1B52D}" destId="{905ED6C3-DD01-48D9-AA12-3399A3E20F33}" srcOrd="0" destOrd="0" presId="urn:microsoft.com/office/officeart/2008/layout/TitledPictureBlocks"/>
    <dgm:cxn modelId="{0D642E89-4E36-4F25-8CCB-B57C704D0289}" srcId="{21AC293E-5188-417C-981E-2D441460231F}" destId="{021A1CD7-1F05-46A8-A9D4-76F6DDF1B52D}" srcOrd="1" destOrd="0" parTransId="{1BF51B21-652D-42FB-8314-6C72609A179B}" sibTransId="{CA809049-D467-432A-B08E-ADAD1EB47D18}"/>
    <dgm:cxn modelId="{4F0DA938-2C60-4FDD-BC1A-020C7AAF613E}" srcId="{0AEE63E0-C696-4503-9250-812C689EB71B}" destId="{6EB9580F-A3AE-42EC-9E8B-3CEEFA5B345B}" srcOrd="0" destOrd="0" parTransId="{8132721E-03E7-4348-8203-D4FBBE79DF62}" sibTransId="{257491D8-10E4-4A4D-84A9-36A9B4A167E5}"/>
    <dgm:cxn modelId="{3826B564-BEF2-48F9-83FD-0B4A6F753D63}" type="presParOf" srcId="{C4ACB02B-6DB7-4E14-A2A5-C8406031A45B}" destId="{8AE7628C-BABC-44EE-949F-C95862909707}" srcOrd="0" destOrd="0" presId="urn:microsoft.com/office/officeart/2008/layout/TitledPictureBlocks"/>
    <dgm:cxn modelId="{7F3366C6-636C-43D1-A7E1-53A0F68DE450}" type="presParOf" srcId="{8AE7628C-BABC-44EE-949F-C95862909707}" destId="{89021566-7DB1-47C3-8C7D-D9DE813822CA}" srcOrd="0" destOrd="0" presId="urn:microsoft.com/office/officeart/2008/layout/TitledPictureBlocks"/>
    <dgm:cxn modelId="{46DBE75E-8206-4D59-8BCB-DC753DC3292E}" type="presParOf" srcId="{8AE7628C-BABC-44EE-949F-C95862909707}" destId="{41397B72-57AA-4CA9-81B4-30961E41D027}" srcOrd="1" destOrd="0" presId="urn:microsoft.com/office/officeart/2008/layout/TitledPictureBlocks"/>
    <dgm:cxn modelId="{10F36D68-0609-48DF-BA06-58ACA70AAA00}" type="presParOf" srcId="{8AE7628C-BABC-44EE-949F-C95862909707}" destId="{0E6FB29D-2B10-4604-B5CB-E457777833CA}" srcOrd="2" destOrd="0" presId="urn:microsoft.com/office/officeart/2008/layout/TitledPictureBlocks"/>
    <dgm:cxn modelId="{8BB71AB8-96C9-4331-82AC-3C5EB8C0B699}" type="presParOf" srcId="{C4ACB02B-6DB7-4E14-A2A5-C8406031A45B}" destId="{011AD3C3-75FC-4373-960D-CE5EA3B61EDD}" srcOrd="1" destOrd="0" presId="urn:microsoft.com/office/officeart/2008/layout/TitledPictureBlocks"/>
    <dgm:cxn modelId="{31C70284-6A03-43BB-9991-F6C54ED5DE99}" type="presParOf" srcId="{C4ACB02B-6DB7-4E14-A2A5-C8406031A45B}" destId="{C5316326-164D-431A-9049-FFC9959DF2C4}" srcOrd="2" destOrd="0" presId="urn:microsoft.com/office/officeart/2008/layout/TitledPictureBlocks"/>
    <dgm:cxn modelId="{199251D8-05EF-4C89-827E-6D3CE6CFE791}" type="presParOf" srcId="{C5316326-164D-431A-9049-FFC9959DF2C4}" destId="{905ED6C3-DD01-48D9-AA12-3399A3E20F33}" srcOrd="0" destOrd="0" presId="urn:microsoft.com/office/officeart/2008/layout/TitledPictureBlocks"/>
    <dgm:cxn modelId="{D6BFBA1D-B27E-4CFD-9428-21F52CA82832}" type="presParOf" srcId="{C5316326-164D-431A-9049-FFC9959DF2C4}" destId="{13050F46-2D9F-44CE-A28F-FE84CD3F3C24}" srcOrd="1" destOrd="0" presId="urn:microsoft.com/office/officeart/2008/layout/TitledPictureBlocks"/>
    <dgm:cxn modelId="{0E464F85-9545-442E-9E04-A6BB0F52A761}" type="presParOf" srcId="{C5316326-164D-431A-9049-FFC9959DF2C4}" destId="{CA3FA3D0-EF47-4DC7-B931-FFFE4D43B63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4F7573-8088-49F4-AAA4-7D7FD5C8E34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0D47FC4-22F8-4659-A125-4DA01A21D351}">
      <dgm:prSet/>
      <dgm:spPr>
        <a:solidFill>
          <a:srgbClr val="EB27E2"/>
        </a:solidFill>
      </dgm:spPr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327B9BBD-1080-4DDC-ACF5-7523E110FCC8}" type="parTrans" cxnId="{39D65686-4B9D-40C5-AF7F-BE6AD702D011}">
      <dgm:prSet/>
      <dgm:spPr/>
      <dgm:t>
        <a:bodyPr/>
        <a:lstStyle/>
        <a:p>
          <a:endParaRPr lang="zh-TW" altLang="en-US"/>
        </a:p>
      </dgm:t>
    </dgm:pt>
    <dgm:pt modelId="{870B6856-4D18-4C03-9FDA-B46F8B24CFA2}" type="sibTrans" cxnId="{39D65686-4B9D-40C5-AF7F-BE6AD702D011}">
      <dgm:prSet/>
      <dgm:spPr/>
      <dgm:t>
        <a:bodyPr/>
        <a:lstStyle/>
        <a:p>
          <a:endParaRPr lang="zh-TW" altLang="en-US"/>
        </a:p>
      </dgm:t>
    </dgm:pt>
    <dgm:pt modelId="{7950E8E8-DF9E-4946-B125-5E1BF4A39E10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4761FD4C-8BD5-4A8E-85C8-87E57CD71C74}" type="parTrans" cxnId="{B0125567-24B4-4ABC-B645-6CDBE2203E62}">
      <dgm:prSet/>
      <dgm:spPr/>
      <dgm:t>
        <a:bodyPr/>
        <a:lstStyle/>
        <a:p>
          <a:endParaRPr lang="zh-TW" altLang="en-US"/>
        </a:p>
      </dgm:t>
    </dgm:pt>
    <dgm:pt modelId="{D2EFEBF3-576F-43CB-982C-E21EB62EB66E}" type="sibTrans" cxnId="{B0125567-24B4-4ABC-B645-6CDBE2203E62}">
      <dgm:prSet/>
      <dgm:spPr/>
      <dgm:t>
        <a:bodyPr/>
        <a:lstStyle/>
        <a:p>
          <a:endParaRPr lang="zh-TW" altLang="en-US"/>
        </a:p>
      </dgm:t>
    </dgm:pt>
    <dgm:pt modelId="{FFB7AF78-A823-466F-A234-F5C40C891064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71DDC8BB-563B-4FE7-BE0A-68E74AA3870C}" type="parTrans" cxnId="{9AFB99B3-92DE-483B-8401-796A00BF8B42}">
      <dgm:prSet/>
      <dgm:spPr/>
      <dgm:t>
        <a:bodyPr/>
        <a:lstStyle/>
        <a:p>
          <a:endParaRPr lang="zh-TW" altLang="en-US"/>
        </a:p>
      </dgm:t>
    </dgm:pt>
    <dgm:pt modelId="{4D4FDF18-39A7-4C77-A302-BA9A6854A3E3}" type="sibTrans" cxnId="{9AFB99B3-92DE-483B-8401-796A00BF8B42}">
      <dgm:prSet/>
      <dgm:spPr/>
      <dgm:t>
        <a:bodyPr/>
        <a:lstStyle/>
        <a:p>
          <a:endParaRPr lang="zh-TW" altLang="en-US"/>
        </a:p>
      </dgm:t>
    </dgm:pt>
    <dgm:pt modelId="{9F9D574F-3C06-4FCE-A379-3607080D0A65}">
      <dgm:prSet/>
      <dgm:spPr>
        <a:solidFill>
          <a:srgbClr val="000099"/>
        </a:solidFill>
      </dgm:spPr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74584FF3-F21B-4B88-8C9D-31985E15034D}" type="parTrans" cxnId="{16969110-AF7F-4520-82B1-0E8B49FAE283}">
      <dgm:prSet/>
      <dgm:spPr/>
      <dgm:t>
        <a:bodyPr/>
        <a:lstStyle/>
        <a:p>
          <a:endParaRPr lang="zh-TW" altLang="en-US"/>
        </a:p>
      </dgm:t>
    </dgm:pt>
    <dgm:pt modelId="{DEA91AE4-208D-4580-A4E7-CF9D6098F107}" type="sibTrans" cxnId="{16969110-AF7F-4520-82B1-0E8B49FAE283}">
      <dgm:prSet/>
      <dgm:spPr/>
      <dgm:t>
        <a:bodyPr/>
        <a:lstStyle/>
        <a:p>
          <a:endParaRPr lang="zh-TW" altLang="en-US"/>
        </a:p>
      </dgm:t>
    </dgm:pt>
    <dgm:pt modelId="{1E5A277D-EF64-401F-B68C-5EC03DF1A2B5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9395296B-4013-406F-92EB-7342904B6035}" type="parTrans" cxnId="{9CB0B86D-EC0C-4AE5-B423-AAEE9E7A3444}">
      <dgm:prSet/>
      <dgm:spPr/>
      <dgm:t>
        <a:bodyPr/>
        <a:lstStyle/>
        <a:p>
          <a:endParaRPr lang="zh-TW" altLang="en-US"/>
        </a:p>
      </dgm:t>
    </dgm:pt>
    <dgm:pt modelId="{8E498AEF-6FDB-429C-9AA3-68D1CA624750}" type="sibTrans" cxnId="{9CB0B86D-EC0C-4AE5-B423-AAEE9E7A3444}">
      <dgm:prSet/>
      <dgm:spPr/>
      <dgm:t>
        <a:bodyPr/>
        <a:lstStyle/>
        <a:p>
          <a:endParaRPr lang="zh-TW" altLang="en-US"/>
        </a:p>
      </dgm:t>
    </dgm:pt>
    <dgm:pt modelId="{A93D95C4-6142-4F2D-9858-AE4D3A4B859A}">
      <dgm:prSet/>
      <dgm:spPr/>
      <dgm:t>
        <a:bodyPr/>
        <a:lstStyle/>
        <a:p>
          <a:pPr rtl="0"/>
          <a:r>
            <a:rPr lang="zh-TW" dirty="0" smtClean="0"/>
            <a:t>擊敗新冠病毒，</a:t>
          </a:r>
          <a:r>
            <a:rPr lang="zh-TW" smtClean="0"/>
            <a:t>健康久</a:t>
          </a:r>
          <a:r>
            <a:rPr lang="zh-TW" altLang="en-US" smtClean="0"/>
            <a:t> </a:t>
          </a:r>
          <a:endParaRPr lang="zh-TW" dirty="0"/>
        </a:p>
      </dgm:t>
    </dgm:pt>
    <dgm:pt modelId="{8C003169-A5F1-4363-9448-69C47465FDC9}" type="parTrans" cxnId="{BDD3D6B5-4C00-4561-843C-D7E1454F8E9D}">
      <dgm:prSet/>
      <dgm:spPr/>
      <dgm:t>
        <a:bodyPr/>
        <a:lstStyle/>
        <a:p>
          <a:endParaRPr lang="zh-TW" altLang="en-US"/>
        </a:p>
      </dgm:t>
    </dgm:pt>
    <dgm:pt modelId="{DE33D8BA-CEBF-4B29-B8DB-8066BB281AB3}" type="sibTrans" cxnId="{BDD3D6B5-4C00-4561-843C-D7E1454F8E9D}">
      <dgm:prSet/>
      <dgm:spPr/>
      <dgm:t>
        <a:bodyPr/>
        <a:lstStyle/>
        <a:p>
          <a:endParaRPr lang="zh-TW" altLang="en-US"/>
        </a:p>
      </dgm:t>
    </dgm:pt>
    <dgm:pt modelId="{70BEFE3F-36D0-4015-A155-FAD02D470D02}">
      <dgm:prSet/>
      <dgm:spPr/>
      <dgm:t>
        <a:bodyPr/>
        <a:lstStyle/>
        <a:p>
          <a:r>
            <a:rPr lang="zh-TW" altLang="en-US" dirty="0" smtClean="0"/>
            <a:t>防疫影片：</a:t>
          </a:r>
        </a:p>
      </dgm:t>
    </dgm:pt>
    <dgm:pt modelId="{CB92F53E-0065-4D91-8089-23228F6D1EE8}" type="parTrans" cxnId="{B7F86A17-5310-49D5-A238-AF155CAF1AF6}">
      <dgm:prSet/>
      <dgm:spPr/>
      <dgm:t>
        <a:bodyPr/>
        <a:lstStyle/>
        <a:p>
          <a:endParaRPr lang="zh-TW" altLang="en-US"/>
        </a:p>
      </dgm:t>
    </dgm:pt>
    <dgm:pt modelId="{3CA0B2BD-32C2-4694-A8D6-7957B3A1D5B6}" type="sibTrans" cxnId="{B7F86A17-5310-49D5-A238-AF155CAF1AF6}">
      <dgm:prSet/>
      <dgm:spPr/>
      <dgm:t>
        <a:bodyPr/>
        <a:lstStyle/>
        <a:p>
          <a:endParaRPr lang="zh-TW" altLang="en-US"/>
        </a:p>
      </dgm:t>
    </dgm:pt>
    <dgm:pt modelId="{B8D207B7-0066-4E43-A4F3-EE928224ED53}">
      <dgm:prSet/>
      <dgm:spPr/>
      <dgm:t>
        <a:bodyPr/>
        <a:lstStyle/>
        <a:p>
          <a:r>
            <a:rPr lang="zh-TW" altLang="en-US" dirty="0" smtClean="0"/>
            <a:t>觀賞防疫影片</a:t>
          </a:r>
        </a:p>
      </dgm:t>
    </dgm:pt>
    <dgm:pt modelId="{2AB7D6D5-F8DD-42BF-AF6F-9A3216829889}" type="parTrans" cxnId="{18799A56-97DE-4A99-83FB-7BDEE61B285E}">
      <dgm:prSet/>
      <dgm:spPr/>
      <dgm:t>
        <a:bodyPr/>
        <a:lstStyle/>
        <a:p>
          <a:endParaRPr lang="zh-TW" altLang="en-US"/>
        </a:p>
      </dgm:t>
    </dgm:pt>
    <dgm:pt modelId="{C2A33E35-6722-4B8D-85B5-2F9D788067C9}" type="sibTrans" cxnId="{18799A56-97DE-4A99-83FB-7BDEE61B285E}">
      <dgm:prSet/>
      <dgm:spPr/>
      <dgm:t>
        <a:bodyPr/>
        <a:lstStyle/>
        <a:p>
          <a:endParaRPr lang="zh-TW" altLang="en-US"/>
        </a:p>
      </dgm:t>
    </dgm:pt>
    <dgm:pt modelId="{62642ADA-CE62-45BA-9393-5368FBADB7C8}">
      <dgm:prSet/>
      <dgm:spPr/>
      <dgm:t>
        <a:bodyPr/>
        <a:lstStyle/>
        <a:p>
          <a:r>
            <a:rPr lang="zh-TW" altLang="en-US" dirty="0" smtClean="0"/>
            <a:t>照顧自己，愛護家人！</a:t>
          </a:r>
        </a:p>
      </dgm:t>
    </dgm:pt>
    <dgm:pt modelId="{C5E82A6D-11A8-4D45-80B4-3577D94FFD81}" type="parTrans" cxnId="{02924417-0250-46DB-82CD-5E16D3649E59}">
      <dgm:prSet/>
      <dgm:spPr/>
      <dgm:t>
        <a:bodyPr/>
        <a:lstStyle/>
        <a:p>
          <a:endParaRPr lang="zh-TW" altLang="en-US"/>
        </a:p>
      </dgm:t>
    </dgm:pt>
    <dgm:pt modelId="{4F088788-13A7-4205-B67F-5EF2FB92567E}" type="sibTrans" cxnId="{02924417-0250-46DB-82CD-5E16D3649E59}">
      <dgm:prSet/>
      <dgm:spPr/>
      <dgm:t>
        <a:bodyPr/>
        <a:lstStyle/>
        <a:p>
          <a:endParaRPr lang="zh-TW" altLang="en-US"/>
        </a:p>
      </dgm:t>
    </dgm:pt>
    <dgm:pt modelId="{87D85D70-0B40-4C10-BB67-98D3A4F7D007}" type="pres">
      <dgm:prSet presAssocID="{094F7573-8088-49F4-AAA4-7D7FD5C8E34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31D1EDB-56E5-470D-8881-B02A83EF5848}" type="pres">
      <dgm:prSet presAssocID="{094F7573-8088-49F4-AAA4-7D7FD5C8E34F}" presName="cycle" presStyleCnt="0"/>
      <dgm:spPr/>
    </dgm:pt>
    <dgm:pt modelId="{7B74D19B-133F-4E28-9E26-6BCC9F999FE0}" type="pres">
      <dgm:prSet presAssocID="{094F7573-8088-49F4-AAA4-7D7FD5C8E34F}" presName="centerShape" presStyleCnt="0"/>
      <dgm:spPr/>
    </dgm:pt>
    <dgm:pt modelId="{967B3FB8-4DF3-479A-A493-8D1F3735D824}" type="pres">
      <dgm:prSet presAssocID="{094F7573-8088-49F4-AAA4-7D7FD5C8E34F}" presName="connSite" presStyleLbl="node1" presStyleIdx="0" presStyleCnt="4"/>
      <dgm:spPr/>
    </dgm:pt>
    <dgm:pt modelId="{3E03DA9A-5AE3-4D9E-8341-2B07762D172E}" type="pres">
      <dgm:prSet presAssocID="{094F7573-8088-49F4-AAA4-7D7FD5C8E34F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DB6E8CA-95B6-4CA8-BDDE-B9219089EAA9}" type="pres">
      <dgm:prSet presAssocID="{327B9BBD-1080-4DDC-ACF5-7523E110FCC8}" presName="Name25" presStyleLbl="parChTrans1D1" presStyleIdx="0" presStyleCnt="3"/>
      <dgm:spPr/>
    </dgm:pt>
    <dgm:pt modelId="{61DB381D-99B9-4F87-AD97-272A482510A2}" type="pres">
      <dgm:prSet presAssocID="{C0D47FC4-22F8-4659-A125-4DA01A21D351}" presName="node" presStyleCnt="0"/>
      <dgm:spPr/>
    </dgm:pt>
    <dgm:pt modelId="{C5D31875-8ACF-49C7-A7B6-E0109D20529D}" type="pres">
      <dgm:prSet presAssocID="{C0D47FC4-22F8-4659-A125-4DA01A21D351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FE55C970-1E23-4F62-8D94-67A75AD428C4}" type="pres">
      <dgm:prSet presAssocID="{C0D47FC4-22F8-4659-A125-4DA01A21D351}" presName="childNode" presStyleLbl="revTx" presStyleIdx="0" presStyleCnt="3">
        <dgm:presLayoutVars>
          <dgm:bulletEnabled val="1"/>
        </dgm:presLayoutVars>
      </dgm:prSet>
      <dgm:spPr/>
    </dgm:pt>
    <dgm:pt modelId="{80656A52-DC15-41D4-BDB1-9E45C3C7AF2F}" type="pres">
      <dgm:prSet presAssocID="{74584FF3-F21B-4B88-8C9D-31985E15034D}" presName="Name25" presStyleLbl="parChTrans1D1" presStyleIdx="1" presStyleCnt="3"/>
      <dgm:spPr/>
    </dgm:pt>
    <dgm:pt modelId="{C7C373B6-F9DF-4884-9103-2482947E0E0B}" type="pres">
      <dgm:prSet presAssocID="{9F9D574F-3C06-4FCE-A379-3607080D0A65}" presName="node" presStyleCnt="0"/>
      <dgm:spPr/>
    </dgm:pt>
    <dgm:pt modelId="{177792E9-424E-4799-9CD3-98E81962B9C1}" type="pres">
      <dgm:prSet presAssocID="{9F9D574F-3C06-4FCE-A379-3607080D0A65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3AFB2902-EFA4-45A9-ACA0-2CA8967CB15F}" type="pres">
      <dgm:prSet presAssocID="{9F9D574F-3C06-4FCE-A379-3607080D0A65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43A479-9B5C-4A49-88B0-2A84A58DFD1F}" type="pres">
      <dgm:prSet presAssocID="{CB92F53E-0065-4D91-8089-23228F6D1EE8}" presName="Name25" presStyleLbl="parChTrans1D1" presStyleIdx="2" presStyleCnt="3"/>
      <dgm:spPr/>
    </dgm:pt>
    <dgm:pt modelId="{1D71E39F-D7BC-4BC5-93E2-F69A0572A210}" type="pres">
      <dgm:prSet presAssocID="{70BEFE3F-36D0-4015-A155-FAD02D470D02}" presName="node" presStyleCnt="0"/>
      <dgm:spPr/>
    </dgm:pt>
    <dgm:pt modelId="{CFA65113-0044-4CA6-8235-D0A3615DF3A2}" type="pres">
      <dgm:prSet presAssocID="{70BEFE3F-36D0-4015-A155-FAD02D470D02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B8D1872A-CAD6-4769-84B9-B4B0520DF2A1}" type="pres">
      <dgm:prSet presAssocID="{70BEFE3F-36D0-4015-A155-FAD02D470D02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18799A56-97DE-4A99-83FB-7BDEE61B285E}" srcId="{70BEFE3F-36D0-4015-A155-FAD02D470D02}" destId="{B8D207B7-0066-4E43-A4F3-EE928224ED53}" srcOrd="0" destOrd="0" parTransId="{2AB7D6D5-F8DD-42BF-AF6F-9A3216829889}" sibTransId="{C2A33E35-6722-4B8D-85B5-2F9D788067C9}"/>
    <dgm:cxn modelId="{08A9247B-02B8-4EB6-80DA-0162AFE92F24}" type="presOf" srcId="{B8D207B7-0066-4E43-A4F3-EE928224ED53}" destId="{B8D1872A-CAD6-4769-84B9-B4B0520DF2A1}" srcOrd="0" destOrd="0" presId="urn:microsoft.com/office/officeart/2005/8/layout/radial2"/>
    <dgm:cxn modelId="{50586B1C-2B23-4204-B035-7C90C33F9B4F}" type="presOf" srcId="{327B9BBD-1080-4DDC-ACF5-7523E110FCC8}" destId="{DDB6E8CA-95B6-4CA8-BDDE-B9219089EAA9}" srcOrd="0" destOrd="0" presId="urn:microsoft.com/office/officeart/2005/8/layout/radial2"/>
    <dgm:cxn modelId="{02924417-0250-46DB-82CD-5E16D3649E59}" srcId="{70BEFE3F-36D0-4015-A155-FAD02D470D02}" destId="{62642ADA-CE62-45BA-9393-5368FBADB7C8}" srcOrd="1" destOrd="0" parTransId="{C5E82A6D-11A8-4D45-80B4-3577D94FFD81}" sibTransId="{4F088788-13A7-4205-B67F-5EF2FB92567E}"/>
    <dgm:cxn modelId="{16969110-AF7F-4520-82B1-0E8B49FAE283}" srcId="{094F7573-8088-49F4-AAA4-7D7FD5C8E34F}" destId="{9F9D574F-3C06-4FCE-A379-3607080D0A65}" srcOrd="1" destOrd="0" parTransId="{74584FF3-F21B-4B88-8C9D-31985E15034D}" sibTransId="{DEA91AE4-208D-4580-A4E7-CF9D6098F107}"/>
    <dgm:cxn modelId="{F8FB9898-41AA-4FF7-B89C-984A545DC978}" type="presOf" srcId="{70BEFE3F-36D0-4015-A155-FAD02D470D02}" destId="{CFA65113-0044-4CA6-8235-D0A3615DF3A2}" srcOrd="0" destOrd="0" presId="urn:microsoft.com/office/officeart/2005/8/layout/radial2"/>
    <dgm:cxn modelId="{18A65061-A739-477F-87B3-9E830CE480E4}" type="presOf" srcId="{FFB7AF78-A823-466F-A234-F5C40C891064}" destId="{FE55C970-1E23-4F62-8D94-67A75AD428C4}" srcOrd="0" destOrd="1" presId="urn:microsoft.com/office/officeart/2005/8/layout/radial2"/>
    <dgm:cxn modelId="{B0125567-24B4-4ABC-B645-6CDBE2203E62}" srcId="{C0D47FC4-22F8-4659-A125-4DA01A21D351}" destId="{7950E8E8-DF9E-4946-B125-5E1BF4A39E10}" srcOrd="0" destOrd="0" parTransId="{4761FD4C-8BD5-4A8E-85C8-87E57CD71C74}" sibTransId="{D2EFEBF3-576F-43CB-982C-E21EB62EB66E}"/>
    <dgm:cxn modelId="{BDD3D6B5-4C00-4561-843C-D7E1454F8E9D}" srcId="{9F9D574F-3C06-4FCE-A379-3607080D0A65}" destId="{A93D95C4-6142-4F2D-9858-AE4D3A4B859A}" srcOrd="1" destOrd="0" parTransId="{8C003169-A5F1-4363-9448-69C47465FDC9}" sibTransId="{DE33D8BA-CEBF-4B29-B8DB-8066BB281AB3}"/>
    <dgm:cxn modelId="{B7F86A17-5310-49D5-A238-AF155CAF1AF6}" srcId="{094F7573-8088-49F4-AAA4-7D7FD5C8E34F}" destId="{70BEFE3F-36D0-4015-A155-FAD02D470D02}" srcOrd="2" destOrd="0" parTransId="{CB92F53E-0065-4D91-8089-23228F6D1EE8}" sibTransId="{3CA0B2BD-32C2-4694-A8D6-7957B3A1D5B6}"/>
    <dgm:cxn modelId="{39D65686-4B9D-40C5-AF7F-BE6AD702D011}" srcId="{094F7573-8088-49F4-AAA4-7D7FD5C8E34F}" destId="{C0D47FC4-22F8-4659-A125-4DA01A21D351}" srcOrd="0" destOrd="0" parTransId="{327B9BBD-1080-4DDC-ACF5-7523E110FCC8}" sibTransId="{870B6856-4D18-4C03-9FDA-B46F8B24CFA2}"/>
    <dgm:cxn modelId="{84C07CB4-2404-4AA5-8F8E-4BF6112277E1}" type="presOf" srcId="{CB92F53E-0065-4D91-8089-23228F6D1EE8}" destId="{1C43A479-9B5C-4A49-88B0-2A84A58DFD1F}" srcOrd="0" destOrd="0" presId="urn:microsoft.com/office/officeart/2005/8/layout/radial2"/>
    <dgm:cxn modelId="{9AFB99B3-92DE-483B-8401-796A00BF8B42}" srcId="{C0D47FC4-22F8-4659-A125-4DA01A21D351}" destId="{FFB7AF78-A823-466F-A234-F5C40C891064}" srcOrd="1" destOrd="0" parTransId="{71DDC8BB-563B-4FE7-BE0A-68E74AA3870C}" sibTransId="{4D4FDF18-39A7-4C77-A302-BA9A6854A3E3}"/>
    <dgm:cxn modelId="{872A50DC-0224-4A19-A1A2-3BD655D2FDCC}" type="presOf" srcId="{C0D47FC4-22F8-4659-A125-4DA01A21D351}" destId="{C5D31875-8ACF-49C7-A7B6-E0109D20529D}" srcOrd="0" destOrd="0" presId="urn:microsoft.com/office/officeart/2005/8/layout/radial2"/>
    <dgm:cxn modelId="{C95B344E-CA48-4031-9B5D-FEF6242AE8EF}" type="presOf" srcId="{A93D95C4-6142-4F2D-9858-AE4D3A4B859A}" destId="{3AFB2902-EFA4-45A9-ACA0-2CA8967CB15F}" srcOrd="0" destOrd="1" presId="urn:microsoft.com/office/officeart/2005/8/layout/radial2"/>
    <dgm:cxn modelId="{BC3F9D19-BF76-4D92-8919-A2C1A2B84364}" type="presOf" srcId="{74584FF3-F21B-4B88-8C9D-31985E15034D}" destId="{80656A52-DC15-41D4-BDB1-9E45C3C7AF2F}" srcOrd="0" destOrd="0" presId="urn:microsoft.com/office/officeart/2005/8/layout/radial2"/>
    <dgm:cxn modelId="{7DBF460A-A6EB-4EF1-93AB-8D138603AC96}" type="presOf" srcId="{9F9D574F-3C06-4FCE-A379-3607080D0A65}" destId="{177792E9-424E-4799-9CD3-98E81962B9C1}" srcOrd="0" destOrd="0" presId="urn:microsoft.com/office/officeart/2005/8/layout/radial2"/>
    <dgm:cxn modelId="{045E2785-D481-435A-8D18-B69C97976D60}" type="presOf" srcId="{7950E8E8-DF9E-4946-B125-5E1BF4A39E10}" destId="{FE55C970-1E23-4F62-8D94-67A75AD428C4}" srcOrd="0" destOrd="0" presId="urn:microsoft.com/office/officeart/2005/8/layout/radial2"/>
    <dgm:cxn modelId="{9CB0B86D-EC0C-4AE5-B423-AAEE9E7A3444}" srcId="{9F9D574F-3C06-4FCE-A379-3607080D0A65}" destId="{1E5A277D-EF64-401F-B68C-5EC03DF1A2B5}" srcOrd="0" destOrd="0" parTransId="{9395296B-4013-406F-92EB-7342904B6035}" sibTransId="{8E498AEF-6FDB-429C-9AA3-68D1CA624750}"/>
    <dgm:cxn modelId="{701767D5-019E-48D3-BC89-F2454F3DEF4F}" type="presOf" srcId="{1E5A277D-EF64-401F-B68C-5EC03DF1A2B5}" destId="{3AFB2902-EFA4-45A9-ACA0-2CA8967CB15F}" srcOrd="0" destOrd="0" presId="urn:microsoft.com/office/officeart/2005/8/layout/radial2"/>
    <dgm:cxn modelId="{E248DB72-1B14-4FA2-85CA-D6DAF4B3EA4E}" type="presOf" srcId="{094F7573-8088-49F4-AAA4-7D7FD5C8E34F}" destId="{87D85D70-0B40-4C10-BB67-98D3A4F7D007}" srcOrd="0" destOrd="0" presId="urn:microsoft.com/office/officeart/2005/8/layout/radial2"/>
    <dgm:cxn modelId="{6381B5D3-C26E-49D4-966E-F96C474BE56C}" type="presOf" srcId="{62642ADA-CE62-45BA-9393-5368FBADB7C8}" destId="{B8D1872A-CAD6-4769-84B9-B4B0520DF2A1}" srcOrd="0" destOrd="1" presId="urn:microsoft.com/office/officeart/2005/8/layout/radial2"/>
    <dgm:cxn modelId="{43F5A3C4-9C76-4F75-A379-ADC764B1788C}" type="presParOf" srcId="{87D85D70-0B40-4C10-BB67-98D3A4F7D007}" destId="{E31D1EDB-56E5-470D-8881-B02A83EF5848}" srcOrd="0" destOrd="0" presId="urn:microsoft.com/office/officeart/2005/8/layout/radial2"/>
    <dgm:cxn modelId="{8EEF64AD-BD1F-4AA9-83A3-6DF06EAF1CC7}" type="presParOf" srcId="{E31D1EDB-56E5-470D-8881-B02A83EF5848}" destId="{7B74D19B-133F-4E28-9E26-6BCC9F999FE0}" srcOrd="0" destOrd="0" presId="urn:microsoft.com/office/officeart/2005/8/layout/radial2"/>
    <dgm:cxn modelId="{D98B1D99-9641-46D7-80BC-6F51ACE5C160}" type="presParOf" srcId="{7B74D19B-133F-4E28-9E26-6BCC9F999FE0}" destId="{967B3FB8-4DF3-479A-A493-8D1F3735D824}" srcOrd="0" destOrd="0" presId="urn:microsoft.com/office/officeart/2005/8/layout/radial2"/>
    <dgm:cxn modelId="{6AA927AE-A662-473D-A117-CB8A04D7A45E}" type="presParOf" srcId="{7B74D19B-133F-4E28-9E26-6BCC9F999FE0}" destId="{3E03DA9A-5AE3-4D9E-8341-2B07762D172E}" srcOrd="1" destOrd="0" presId="urn:microsoft.com/office/officeart/2005/8/layout/radial2"/>
    <dgm:cxn modelId="{DC8025A5-E13D-45B3-AE92-9073DCB43350}" type="presParOf" srcId="{E31D1EDB-56E5-470D-8881-B02A83EF5848}" destId="{DDB6E8CA-95B6-4CA8-BDDE-B9219089EAA9}" srcOrd="1" destOrd="0" presId="urn:microsoft.com/office/officeart/2005/8/layout/radial2"/>
    <dgm:cxn modelId="{3B1CC0BE-E3D4-42BD-9962-EDECAB13F043}" type="presParOf" srcId="{E31D1EDB-56E5-470D-8881-B02A83EF5848}" destId="{61DB381D-99B9-4F87-AD97-272A482510A2}" srcOrd="2" destOrd="0" presId="urn:microsoft.com/office/officeart/2005/8/layout/radial2"/>
    <dgm:cxn modelId="{DEB5E69E-3DC7-4A4A-8E39-390FB1EF1839}" type="presParOf" srcId="{61DB381D-99B9-4F87-AD97-272A482510A2}" destId="{C5D31875-8ACF-49C7-A7B6-E0109D20529D}" srcOrd="0" destOrd="0" presId="urn:microsoft.com/office/officeart/2005/8/layout/radial2"/>
    <dgm:cxn modelId="{6903D151-46ED-4772-8C3B-FFCB6613E6AE}" type="presParOf" srcId="{61DB381D-99B9-4F87-AD97-272A482510A2}" destId="{FE55C970-1E23-4F62-8D94-67A75AD428C4}" srcOrd="1" destOrd="0" presId="urn:microsoft.com/office/officeart/2005/8/layout/radial2"/>
    <dgm:cxn modelId="{20AD2B1C-7671-4B6D-8D0D-5B134FF65484}" type="presParOf" srcId="{E31D1EDB-56E5-470D-8881-B02A83EF5848}" destId="{80656A52-DC15-41D4-BDB1-9E45C3C7AF2F}" srcOrd="3" destOrd="0" presId="urn:microsoft.com/office/officeart/2005/8/layout/radial2"/>
    <dgm:cxn modelId="{3F2AB504-4108-4FE8-9462-24E993F47BEF}" type="presParOf" srcId="{E31D1EDB-56E5-470D-8881-B02A83EF5848}" destId="{C7C373B6-F9DF-4884-9103-2482947E0E0B}" srcOrd="4" destOrd="0" presId="urn:microsoft.com/office/officeart/2005/8/layout/radial2"/>
    <dgm:cxn modelId="{3280E71E-16CE-408B-AE99-858513911F1C}" type="presParOf" srcId="{C7C373B6-F9DF-4884-9103-2482947E0E0B}" destId="{177792E9-424E-4799-9CD3-98E81962B9C1}" srcOrd="0" destOrd="0" presId="urn:microsoft.com/office/officeart/2005/8/layout/radial2"/>
    <dgm:cxn modelId="{194A9513-902E-43C0-903D-E6F75D5BD5DA}" type="presParOf" srcId="{C7C373B6-F9DF-4884-9103-2482947E0E0B}" destId="{3AFB2902-EFA4-45A9-ACA0-2CA8967CB15F}" srcOrd="1" destOrd="0" presId="urn:microsoft.com/office/officeart/2005/8/layout/radial2"/>
    <dgm:cxn modelId="{2F4E5DE0-D812-4E80-BF87-36C125988F51}" type="presParOf" srcId="{E31D1EDB-56E5-470D-8881-B02A83EF5848}" destId="{1C43A479-9B5C-4A49-88B0-2A84A58DFD1F}" srcOrd="5" destOrd="0" presId="urn:microsoft.com/office/officeart/2005/8/layout/radial2"/>
    <dgm:cxn modelId="{DEEB355F-3949-4001-96AD-C6AF89CDDD36}" type="presParOf" srcId="{E31D1EDB-56E5-470D-8881-B02A83EF5848}" destId="{1D71E39F-D7BC-4BC5-93E2-F69A0572A210}" srcOrd="6" destOrd="0" presId="urn:microsoft.com/office/officeart/2005/8/layout/radial2"/>
    <dgm:cxn modelId="{ED2C10E2-3D16-4EEE-A557-CE3F41732782}" type="presParOf" srcId="{1D71E39F-D7BC-4BC5-93E2-F69A0572A210}" destId="{CFA65113-0044-4CA6-8235-D0A3615DF3A2}" srcOrd="0" destOrd="0" presId="urn:microsoft.com/office/officeart/2005/8/layout/radial2"/>
    <dgm:cxn modelId="{DBD77838-9B65-406A-9E7D-7E6D8B0285E6}" type="presParOf" srcId="{1D71E39F-D7BC-4BC5-93E2-F69A0572A210}" destId="{B8D1872A-CAD6-4769-84B9-B4B0520DF2A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C83E20-2B9B-404D-9C22-58DF143EDD9D}">
      <dsp:nvSpPr>
        <dsp:cNvPr id="0" name=""/>
        <dsp:cNvSpPr/>
      </dsp:nvSpPr>
      <dsp:spPr>
        <a:xfrm>
          <a:off x="0" y="0"/>
          <a:ext cx="8229600" cy="2036683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150406-5C50-4DC6-96AB-255F8D7A8748}">
      <dsp:nvSpPr>
        <dsp:cNvPr id="0" name=""/>
        <dsp:cNvSpPr/>
      </dsp:nvSpPr>
      <dsp:spPr>
        <a:xfrm>
          <a:off x="249154" y="271557"/>
          <a:ext cx="1797974" cy="14935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E66218-48B0-4DF6-AD2D-2ACAB1BC1A41}">
      <dsp:nvSpPr>
        <dsp:cNvPr id="0" name=""/>
        <dsp:cNvSpPr/>
      </dsp:nvSpPr>
      <dsp:spPr>
        <a:xfrm rot="10800000">
          <a:off x="249154" y="2036683"/>
          <a:ext cx="1797974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 rot="10800000">
        <a:off x="304448" y="2036683"/>
        <a:ext cx="1687386" cy="2433985"/>
      </dsp:txXfrm>
    </dsp:sp>
    <dsp:sp modelId="{29A3D96A-5C20-4D66-9AA6-8A6B3F07C28A}">
      <dsp:nvSpPr>
        <dsp:cNvPr id="0" name=""/>
        <dsp:cNvSpPr/>
      </dsp:nvSpPr>
      <dsp:spPr>
        <a:xfrm>
          <a:off x="2226926" y="271557"/>
          <a:ext cx="1797974" cy="14935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8E115E-2E03-4B64-9799-1C7BDECB096E}">
      <dsp:nvSpPr>
        <dsp:cNvPr id="0" name=""/>
        <dsp:cNvSpPr/>
      </dsp:nvSpPr>
      <dsp:spPr>
        <a:xfrm rot="10800000">
          <a:off x="2226926" y="2036683"/>
          <a:ext cx="1797974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 rot="10800000">
        <a:off x="2282220" y="2036683"/>
        <a:ext cx="1687386" cy="2433985"/>
      </dsp:txXfrm>
    </dsp:sp>
    <dsp:sp modelId="{DB5568C2-0F4E-409C-8B0B-CE708F49AAA4}">
      <dsp:nvSpPr>
        <dsp:cNvPr id="0" name=""/>
        <dsp:cNvSpPr/>
      </dsp:nvSpPr>
      <dsp:spPr>
        <a:xfrm>
          <a:off x="4204698" y="271557"/>
          <a:ext cx="1797974" cy="14935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B5C194-3750-4A9B-9EEC-7C4E3118FE8E}">
      <dsp:nvSpPr>
        <dsp:cNvPr id="0" name=""/>
        <dsp:cNvSpPr/>
      </dsp:nvSpPr>
      <dsp:spPr>
        <a:xfrm rot="10800000">
          <a:off x="4204698" y="2036683"/>
          <a:ext cx="1797974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 rot="10800000">
        <a:off x="4259992" y="2036683"/>
        <a:ext cx="1687386" cy="2433985"/>
      </dsp:txXfrm>
    </dsp:sp>
    <dsp:sp modelId="{2FADFA26-47A6-4AE4-BE16-B389139B773B}">
      <dsp:nvSpPr>
        <dsp:cNvPr id="0" name=""/>
        <dsp:cNvSpPr/>
      </dsp:nvSpPr>
      <dsp:spPr>
        <a:xfrm>
          <a:off x="6182470" y="271557"/>
          <a:ext cx="1797974" cy="14935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872E50-CB43-424A-B604-2343C5098FD6}">
      <dsp:nvSpPr>
        <dsp:cNvPr id="0" name=""/>
        <dsp:cNvSpPr/>
      </dsp:nvSpPr>
      <dsp:spPr>
        <a:xfrm rot="10800000">
          <a:off x="6182470" y="2036683"/>
          <a:ext cx="1797974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 rot="10800000">
        <a:off x="6237764" y="2036683"/>
        <a:ext cx="1687386" cy="24339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397B72-57AA-4CA9-81B4-30961E41D027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6FB29D-2B10-4604-B5CB-E457777833CA}">
      <dsp:nvSpPr>
        <dsp:cNvPr id="0" name=""/>
        <dsp:cNvSpPr/>
      </dsp:nvSpPr>
      <dsp:spPr>
        <a:xfrm>
          <a:off x="2674637" y="1612769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714448" y="1652580"/>
        <a:ext cx="1279639" cy="1335100"/>
      </dsp:txXfrm>
    </dsp:sp>
    <dsp:sp modelId="{89021566-7DB1-47C3-8C7D-D9DE813822CA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13050F46-2D9F-44CE-A28F-FE84CD3F3C2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3FA3D0-EF47-4DC7-B931-FFFE4D43B635}">
      <dsp:nvSpPr>
        <dsp:cNvPr id="0" name=""/>
        <dsp:cNvSpPr/>
      </dsp:nvSpPr>
      <dsp:spPr>
        <a:xfrm>
          <a:off x="6870338" y="1612769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10149" y="1652580"/>
        <a:ext cx="1279639" cy="1335100"/>
      </dsp:txXfrm>
    </dsp:sp>
    <dsp:sp modelId="{905ED6C3-DD01-48D9-AA12-3399A3E20F3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3A479-9B5C-4A49-88B0-2A84A58DFD1F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656A52-DC15-41D4-BDB1-9E45C3C7AF2F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6E8CA-95B6-4CA8-BDDE-B9219089EAA9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3DA9A-5AE3-4D9E-8341-2B07762D172E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D31875-8ACF-49C7-A7B6-E0109D20529D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rgbClr val="EB27E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FE55C970-1E23-4F62-8D94-67A75AD428C4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177792E9-424E-4799-9CD3-98E81962B9C1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rgbClr val="0000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3AFB2902-EFA4-45A9-ACA0-2CA8967CB15F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</a:t>
          </a:r>
          <a:r>
            <a:rPr lang="zh-TW" sz="2000" kern="1200" smtClean="0"/>
            <a:t>健康久</a:t>
          </a:r>
          <a:r>
            <a:rPr lang="zh-TW" altLang="en-US" sz="2000" kern="1200" smtClean="0"/>
            <a:t> 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CFA65113-0044-4CA6-8235-D0A3615DF3A2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</a:p>
      </dsp:txBody>
      <dsp:txXfrm>
        <a:off x="3483799" y="3410996"/>
        <a:ext cx="922321" cy="922321"/>
      </dsp:txXfrm>
    </dsp:sp>
    <dsp:sp modelId="{B8D1872A-CAD6-4769-84B9-B4B0520DF2A1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08E07B-6B99-48F3-8194-2F81CD73DC94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843FF-2B73-4AF9-86CE-2328EEF4AA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3021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843FF-2B73-4AF9-86CE-2328EEF4AA8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82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FFFF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  <a:lvl2pPr>
              <a:defRPr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FFFF"/>
            </a:gs>
            <a:gs pos="97000">
              <a:srgbClr val="EB27E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防疫大作戰</a:t>
            </a:r>
            <a:endParaRPr lang="zh-TW" altLang="en-US" sz="4800" dirty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EB27E2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348880"/>
            <a:ext cx="5184576" cy="381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FFFF"/>
            </a:gs>
            <a:gs pos="70000">
              <a:srgbClr val="FFFF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EB27E2"/>
                </a:solidFill>
              </a:rPr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2651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</a:rPr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9604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FFFF"/>
            </a:gs>
            <a:gs pos="76000">
              <a:srgbClr val="FFFF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07978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122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2021-12-07T04:00:20Z</dcterms:modified>
</cp:coreProperties>
</file>