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17E9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7CA7A5-789D-470A-A742-92B07E188D34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E8C4749F-DABA-4706-A6F6-8B685D8F3850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05075890-D62B-4156-8757-2270D259CBE4}" type="parTrans" cxnId="{DEA6AA39-AEA0-46C7-A4EF-C19D207EE64F}">
      <dgm:prSet/>
      <dgm:spPr/>
      <dgm:t>
        <a:bodyPr/>
        <a:lstStyle/>
        <a:p>
          <a:endParaRPr lang="zh-TW" altLang="en-US"/>
        </a:p>
      </dgm:t>
    </dgm:pt>
    <dgm:pt modelId="{3A598AA8-62A7-4710-8F97-F11D861A55DB}" type="sibTrans" cxnId="{DEA6AA39-AEA0-46C7-A4EF-C19D207EE64F}">
      <dgm:prSet/>
      <dgm:spPr/>
      <dgm:t>
        <a:bodyPr/>
        <a:lstStyle/>
        <a:p>
          <a:endParaRPr lang="zh-TW" altLang="en-US"/>
        </a:p>
      </dgm:t>
    </dgm:pt>
    <dgm:pt modelId="{8BF75E5C-B373-49B2-ADD4-D0931264D2A7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263ABC68-4F07-4198-B799-E4F1DF98B55B}" type="parTrans" cxnId="{0B3449EB-E5AC-4FDA-AF12-99BA4DD53D98}">
      <dgm:prSet/>
      <dgm:spPr/>
      <dgm:t>
        <a:bodyPr/>
        <a:lstStyle/>
        <a:p>
          <a:endParaRPr lang="zh-TW" altLang="en-US"/>
        </a:p>
      </dgm:t>
    </dgm:pt>
    <dgm:pt modelId="{0250DADC-7C34-4DF2-836A-4D12E6023627}" type="sibTrans" cxnId="{0B3449EB-E5AC-4FDA-AF12-99BA4DD53D98}">
      <dgm:prSet/>
      <dgm:spPr/>
      <dgm:t>
        <a:bodyPr/>
        <a:lstStyle/>
        <a:p>
          <a:endParaRPr lang="zh-TW" altLang="en-US"/>
        </a:p>
      </dgm:t>
    </dgm:pt>
    <dgm:pt modelId="{768410BE-6561-4876-B164-6457F6AED500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E34DE5AB-0587-4966-8613-2C17C26D08D3}" type="parTrans" cxnId="{2A299175-FEEB-4EAA-BCF8-EE14EDD5B223}">
      <dgm:prSet/>
      <dgm:spPr/>
      <dgm:t>
        <a:bodyPr/>
        <a:lstStyle/>
        <a:p>
          <a:endParaRPr lang="zh-TW" altLang="en-US"/>
        </a:p>
      </dgm:t>
    </dgm:pt>
    <dgm:pt modelId="{30573838-E31E-4AD3-BEBA-203E926CB1A8}" type="sibTrans" cxnId="{2A299175-FEEB-4EAA-BCF8-EE14EDD5B223}">
      <dgm:prSet/>
      <dgm:spPr/>
      <dgm:t>
        <a:bodyPr/>
        <a:lstStyle/>
        <a:p>
          <a:endParaRPr lang="zh-TW" altLang="en-US"/>
        </a:p>
      </dgm:t>
    </dgm:pt>
    <dgm:pt modelId="{ABA82AEE-82B3-473C-868F-1F0648523116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96DD4DEB-AB0E-4F3E-9AD3-C00AFC86D6E7}" type="parTrans" cxnId="{78D209FB-846F-434E-A3D3-93E3009A568B}">
      <dgm:prSet/>
      <dgm:spPr/>
      <dgm:t>
        <a:bodyPr/>
        <a:lstStyle/>
        <a:p>
          <a:endParaRPr lang="zh-TW" altLang="en-US"/>
        </a:p>
      </dgm:t>
    </dgm:pt>
    <dgm:pt modelId="{08B4720B-90EE-49D1-A534-C1C2730FC0FD}" type="sibTrans" cxnId="{78D209FB-846F-434E-A3D3-93E3009A568B}">
      <dgm:prSet/>
      <dgm:spPr/>
      <dgm:t>
        <a:bodyPr/>
        <a:lstStyle/>
        <a:p>
          <a:endParaRPr lang="zh-TW" altLang="en-US"/>
        </a:p>
      </dgm:t>
    </dgm:pt>
    <dgm:pt modelId="{F20F867C-99C7-4AA7-B938-B144A9446BBA}" type="pres">
      <dgm:prSet presAssocID="{D97CA7A5-789D-470A-A742-92B07E188D3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25D73CC-B9B2-405F-A231-E9BA436BF435}" type="pres">
      <dgm:prSet presAssocID="{D97CA7A5-789D-470A-A742-92B07E188D34}" presName="fgShape" presStyleLbl="fgShp" presStyleIdx="0" presStyleCnt="1"/>
      <dgm:spPr/>
    </dgm:pt>
    <dgm:pt modelId="{F366C2A3-FF9D-49E0-9F7C-4ED266F68D64}" type="pres">
      <dgm:prSet presAssocID="{D97CA7A5-789D-470A-A742-92B07E188D34}" presName="linComp" presStyleCnt="0"/>
      <dgm:spPr/>
    </dgm:pt>
    <dgm:pt modelId="{997F470B-DD9C-4648-8131-3C7EDFDF6DB2}" type="pres">
      <dgm:prSet presAssocID="{E8C4749F-DABA-4706-A6F6-8B685D8F3850}" presName="compNode" presStyleCnt="0"/>
      <dgm:spPr/>
    </dgm:pt>
    <dgm:pt modelId="{A0C3EF1B-D34D-4A43-AC06-5BC27FAC0986}" type="pres">
      <dgm:prSet presAssocID="{E8C4749F-DABA-4706-A6F6-8B685D8F3850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F5BD2C84-434E-4C85-92C5-7572B52ED577}" type="pres">
      <dgm:prSet presAssocID="{E8C4749F-DABA-4706-A6F6-8B685D8F3850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32BF3D8-B429-4ADC-B60D-4DD8C3E735FD}" type="pres">
      <dgm:prSet presAssocID="{E8C4749F-DABA-4706-A6F6-8B685D8F3850}" presName="invisiNode" presStyleLbl="node1" presStyleIdx="0" presStyleCnt="4"/>
      <dgm:spPr/>
    </dgm:pt>
    <dgm:pt modelId="{36EAFAD9-DBE5-4E84-8439-E3D47A5C225B}" type="pres">
      <dgm:prSet presAssocID="{E8C4749F-DABA-4706-A6F6-8B685D8F3850}" presName="imagNode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F817F47-26F3-43BA-93E4-6B413822EE85}" type="pres">
      <dgm:prSet presAssocID="{3A598AA8-62A7-4710-8F97-F11D861A55D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FF4AAB9E-F803-4292-A6E9-C4EB20C1B46D}" type="pres">
      <dgm:prSet presAssocID="{8BF75E5C-B373-49B2-ADD4-D0931264D2A7}" presName="compNode" presStyleCnt="0"/>
      <dgm:spPr/>
    </dgm:pt>
    <dgm:pt modelId="{664F6550-52C2-4B38-BC80-E29285647BDE}" type="pres">
      <dgm:prSet presAssocID="{8BF75E5C-B373-49B2-ADD4-D0931264D2A7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31FE2A91-5187-4700-BDDF-4396FB707951}" type="pres">
      <dgm:prSet presAssocID="{8BF75E5C-B373-49B2-ADD4-D0931264D2A7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C2158EF-FD41-4672-AFBF-CB79ACF0D266}" type="pres">
      <dgm:prSet presAssocID="{8BF75E5C-B373-49B2-ADD4-D0931264D2A7}" presName="invisiNode" presStyleLbl="node1" presStyleIdx="1" presStyleCnt="4"/>
      <dgm:spPr/>
    </dgm:pt>
    <dgm:pt modelId="{68C171A9-7ABB-4474-B80E-74722A8196DC}" type="pres">
      <dgm:prSet presAssocID="{8BF75E5C-B373-49B2-ADD4-D0931264D2A7}" presName="imagNode" presStyleLbl="fgImgPlac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50ECC86-6872-4E27-9120-484908E70BFB}" type="pres">
      <dgm:prSet presAssocID="{0250DADC-7C34-4DF2-836A-4D12E602362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B2D2BFA-EF93-4BFF-A520-C7D8C0FA517C}" type="pres">
      <dgm:prSet presAssocID="{768410BE-6561-4876-B164-6457F6AED500}" presName="compNode" presStyleCnt="0"/>
      <dgm:spPr/>
    </dgm:pt>
    <dgm:pt modelId="{C082C5AA-D9B9-4A85-A953-CA5715C6EC05}" type="pres">
      <dgm:prSet presAssocID="{768410BE-6561-4876-B164-6457F6AED500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DCBE85FD-06A6-4125-8338-9CD6334E56C5}" type="pres">
      <dgm:prSet presAssocID="{768410BE-6561-4876-B164-6457F6AED500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DC80BEC-B7CE-4C08-8985-B5F32A30D8B8}" type="pres">
      <dgm:prSet presAssocID="{768410BE-6561-4876-B164-6457F6AED500}" presName="invisiNode" presStyleLbl="node1" presStyleIdx="2" presStyleCnt="4"/>
      <dgm:spPr/>
    </dgm:pt>
    <dgm:pt modelId="{44F5C8EC-399E-457A-8C49-1F514AED3CD0}" type="pres">
      <dgm:prSet presAssocID="{768410BE-6561-4876-B164-6457F6AED500}" presName="imagNode" presStyleLbl="fgImgPlace1" presStyleIdx="2" presStyleCnt="4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6ADC366-2A7B-4BAE-B835-E3B8A09DDF45}" type="pres">
      <dgm:prSet presAssocID="{30573838-E31E-4AD3-BEBA-203E926CB1A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E32368C6-4605-41E9-BCE9-75F147677697}" type="pres">
      <dgm:prSet presAssocID="{ABA82AEE-82B3-473C-868F-1F0648523116}" presName="compNode" presStyleCnt="0"/>
      <dgm:spPr/>
    </dgm:pt>
    <dgm:pt modelId="{329D474A-7169-42C6-8347-D48943A0023F}" type="pres">
      <dgm:prSet presAssocID="{ABA82AEE-82B3-473C-868F-1F0648523116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6F325DE6-825B-4429-92FF-0FC608964399}" type="pres">
      <dgm:prSet presAssocID="{ABA82AEE-82B3-473C-868F-1F0648523116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FFA8295-3F97-4CBE-8F41-572CD251FE26}" type="pres">
      <dgm:prSet presAssocID="{ABA82AEE-82B3-473C-868F-1F0648523116}" presName="invisiNode" presStyleLbl="node1" presStyleIdx="3" presStyleCnt="4"/>
      <dgm:spPr/>
    </dgm:pt>
    <dgm:pt modelId="{AEEB593E-F9F6-4386-92D3-51CC098F2AE8}" type="pres">
      <dgm:prSet presAssocID="{ABA82AEE-82B3-473C-868F-1F0648523116}" presName="imagNode" presStyleLbl="fgImgPlace1" presStyleIdx="3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DEA6AA39-AEA0-46C7-A4EF-C19D207EE64F}" srcId="{D97CA7A5-789D-470A-A742-92B07E188D34}" destId="{E8C4749F-DABA-4706-A6F6-8B685D8F3850}" srcOrd="0" destOrd="0" parTransId="{05075890-D62B-4156-8757-2270D259CBE4}" sibTransId="{3A598AA8-62A7-4710-8F97-F11D861A55DB}"/>
    <dgm:cxn modelId="{AD99F54F-48BD-42C9-8CAC-3752CC0AF27A}" type="presOf" srcId="{ABA82AEE-82B3-473C-868F-1F0648523116}" destId="{6F325DE6-825B-4429-92FF-0FC608964399}" srcOrd="1" destOrd="0" presId="urn:microsoft.com/office/officeart/2005/8/layout/hList7"/>
    <dgm:cxn modelId="{DDFD3474-30D6-472F-94C9-04436E2AE554}" type="presOf" srcId="{30573838-E31E-4AD3-BEBA-203E926CB1A8}" destId="{B6ADC366-2A7B-4BAE-B835-E3B8A09DDF45}" srcOrd="0" destOrd="0" presId="urn:microsoft.com/office/officeart/2005/8/layout/hList7"/>
    <dgm:cxn modelId="{1E63D606-6796-4B4A-B4ED-5182F1D91BD4}" type="presOf" srcId="{ABA82AEE-82B3-473C-868F-1F0648523116}" destId="{329D474A-7169-42C6-8347-D48943A0023F}" srcOrd="0" destOrd="0" presId="urn:microsoft.com/office/officeart/2005/8/layout/hList7"/>
    <dgm:cxn modelId="{381FDD6C-5F8B-43D9-80F3-43769502C2DE}" type="presOf" srcId="{E8C4749F-DABA-4706-A6F6-8B685D8F3850}" destId="{A0C3EF1B-D34D-4A43-AC06-5BC27FAC0986}" srcOrd="0" destOrd="0" presId="urn:microsoft.com/office/officeart/2005/8/layout/hList7"/>
    <dgm:cxn modelId="{656215DF-6C6E-4948-B31A-863F134CE1D8}" type="presOf" srcId="{3A598AA8-62A7-4710-8F97-F11D861A55DB}" destId="{BF817F47-26F3-43BA-93E4-6B413822EE85}" srcOrd="0" destOrd="0" presId="urn:microsoft.com/office/officeart/2005/8/layout/hList7"/>
    <dgm:cxn modelId="{2A299175-FEEB-4EAA-BCF8-EE14EDD5B223}" srcId="{D97CA7A5-789D-470A-A742-92B07E188D34}" destId="{768410BE-6561-4876-B164-6457F6AED500}" srcOrd="2" destOrd="0" parTransId="{E34DE5AB-0587-4966-8613-2C17C26D08D3}" sibTransId="{30573838-E31E-4AD3-BEBA-203E926CB1A8}"/>
    <dgm:cxn modelId="{4DFE747D-6006-4AA5-BBE1-07FDA5257036}" type="presOf" srcId="{768410BE-6561-4876-B164-6457F6AED500}" destId="{C082C5AA-D9B9-4A85-A953-CA5715C6EC05}" srcOrd="0" destOrd="0" presId="urn:microsoft.com/office/officeart/2005/8/layout/hList7"/>
    <dgm:cxn modelId="{3B65106D-A600-46B6-9BF3-4080572569F0}" type="presOf" srcId="{768410BE-6561-4876-B164-6457F6AED500}" destId="{DCBE85FD-06A6-4125-8338-9CD6334E56C5}" srcOrd="1" destOrd="0" presId="urn:microsoft.com/office/officeart/2005/8/layout/hList7"/>
    <dgm:cxn modelId="{0B3449EB-E5AC-4FDA-AF12-99BA4DD53D98}" srcId="{D97CA7A5-789D-470A-A742-92B07E188D34}" destId="{8BF75E5C-B373-49B2-ADD4-D0931264D2A7}" srcOrd="1" destOrd="0" parTransId="{263ABC68-4F07-4198-B799-E4F1DF98B55B}" sibTransId="{0250DADC-7C34-4DF2-836A-4D12E6023627}"/>
    <dgm:cxn modelId="{226DF61E-3679-4D5B-B10F-576B93707B9E}" type="presOf" srcId="{D97CA7A5-789D-470A-A742-92B07E188D34}" destId="{F20F867C-99C7-4AA7-B938-B144A9446BBA}" srcOrd="0" destOrd="0" presId="urn:microsoft.com/office/officeart/2005/8/layout/hList7"/>
    <dgm:cxn modelId="{7213FB42-4CB7-440F-9C0A-8FF33AA1BD14}" type="presOf" srcId="{0250DADC-7C34-4DF2-836A-4D12E6023627}" destId="{850ECC86-6872-4E27-9120-484908E70BFB}" srcOrd="0" destOrd="0" presId="urn:microsoft.com/office/officeart/2005/8/layout/hList7"/>
    <dgm:cxn modelId="{E595A3C7-95D4-43A9-9045-C03A59F57ECF}" type="presOf" srcId="{8BF75E5C-B373-49B2-ADD4-D0931264D2A7}" destId="{31FE2A91-5187-4700-BDDF-4396FB707951}" srcOrd="1" destOrd="0" presId="urn:microsoft.com/office/officeart/2005/8/layout/hList7"/>
    <dgm:cxn modelId="{78D209FB-846F-434E-A3D3-93E3009A568B}" srcId="{D97CA7A5-789D-470A-A742-92B07E188D34}" destId="{ABA82AEE-82B3-473C-868F-1F0648523116}" srcOrd="3" destOrd="0" parTransId="{96DD4DEB-AB0E-4F3E-9AD3-C00AFC86D6E7}" sibTransId="{08B4720B-90EE-49D1-A534-C1C2730FC0FD}"/>
    <dgm:cxn modelId="{E18E90CC-33F5-47C4-9CAD-0EBE4966CA26}" type="presOf" srcId="{E8C4749F-DABA-4706-A6F6-8B685D8F3850}" destId="{F5BD2C84-434E-4C85-92C5-7572B52ED577}" srcOrd="1" destOrd="0" presId="urn:microsoft.com/office/officeart/2005/8/layout/hList7"/>
    <dgm:cxn modelId="{D803FBA5-FCF5-4747-B4DB-AF6ED677D5FE}" type="presOf" srcId="{8BF75E5C-B373-49B2-ADD4-D0931264D2A7}" destId="{664F6550-52C2-4B38-BC80-E29285647BDE}" srcOrd="0" destOrd="0" presId="urn:microsoft.com/office/officeart/2005/8/layout/hList7"/>
    <dgm:cxn modelId="{64CD2F86-E387-4A1E-AA6B-DD7D2C186BF6}" type="presParOf" srcId="{F20F867C-99C7-4AA7-B938-B144A9446BBA}" destId="{125D73CC-B9B2-405F-A231-E9BA436BF435}" srcOrd="0" destOrd="0" presId="urn:microsoft.com/office/officeart/2005/8/layout/hList7"/>
    <dgm:cxn modelId="{04ED196B-294F-4287-8F89-BC4BCF0EF928}" type="presParOf" srcId="{F20F867C-99C7-4AA7-B938-B144A9446BBA}" destId="{F366C2A3-FF9D-49E0-9F7C-4ED266F68D64}" srcOrd="1" destOrd="0" presId="urn:microsoft.com/office/officeart/2005/8/layout/hList7"/>
    <dgm:cxn modelId="{0301D0FA-D5DF-43CC-BDDD-90180D586704}" type="presParOf" srcId="{F366C2A3-FF9D-49E0-9F7C-4ED266F68D64}" destId="{997F470B-DD9C-4648-8131-3C7EDFDF6DB2}" srcOrd="0" destOrd="0" presId="urn:microsoft.com/office/officeart/2005/8/layout/hList7"/>
    <dgm:cxn modelId="{52DC7852-E7AD-48F6-8FB8-D0BA6C901395}" type="presParOf" srcId="{997F470B-DD9C-4648-8131-3C7EDFDF6DB2}" destId="{A0C3EF1B-D34D-4A43-AC06-5BC27FAC0986}" srcOrd="0" destOrd="0" presId="urn:microsoft.com/office/officeart/2005/8/layout/hList7"/>
    <dgm:cxn modelId="{6C815204-66E2-4BA0-9786-BF91EFA6C9DE}" type="presParOf" srcId="{997F470B-DD9C-4648-8131-3C7EDFDF6DB2}" destId="{F5BD2C84-434E-4C85-92C5-7572B52ED577}" srcOrd="1" destOrd="0" presId="urn:microsoft.com/office/officeart/2005/8/layout/hList7"/>
    <dgm:cxn modelId="{B1200F78-17B2-4606-8B9F-5AEEBA275554}" type="presParOf" srcId="{997F470B-DD9C-4648-8131-3C7EDFDF6DB2}" destId="{832BF3D8-B429-4ADC-B60D-4DD8C3E735FD}" srcOrd="2" destOrd="0" presId="urn:microsoft.com/office/officeart/2005/8/layout/hList7"/>
    <dgm:cxn modelId="{5ED94B10-0190-4DF6-B3B7-E26341EBBEBB}" type="presParOf" srcId="{997F470B-DD9C-4648-8131-3C7EDFDF6DB2}" destId="{36EAFAD9-DBE5-4E84-8439-E3D47A5C225B}" srcOrd="3" destOrd="0" presId="urn:microsoft.com/office/officeart/2005/8/layout/hList7"/>
    <dgm:cxn modelId="{E1252812-4547-4EE9-94D3-800E6974503F}" type="presParOf" srcId="{F366C2A3-FF9D-49E0-9F7C-4ED266F68D64}" destId="{BF817F47-26F3-43BA-93E4-6B413822EE85}" srcOrd="1" destOrd="0" presId="urn:microsoft.com/office/officeart/2005/8/layout/hList7"/>
    <dgm:cxn modelId="{FC4C777C-7EA0-4BC9-A98B-C4FAE6611E59}" type="presParOf" srcId="{F366C2A3-FF9D-49E0-9F7C-4ED266F68D64}" destId="{FF4AAB9E-F803-4292-A6E9-C4EB20C1B46D}" srcOrd="2" destOrd="0" presId="urn:microsoft.com/office/officeart/2005/8/layout/hList7"/>
    <dgm:cxn modelId="{E03E74F5-4B3D-4429-9BF7-5599854D5D6A}" type="presParOf" srcId="{FF4AAB9E-F803-4292-A6E9-C4EB20C1B46D}" destId="{664F6550-52C2-4B38-BC80-E29285647BDE}" srcOrd="0" destOrd="0" presId="urn:microsoft.com/office/officeart/2005/8/layout/hList7"/>
    <dgm:cxn modelId="{E29C25C9-70C2-46CD-95F8-2A97E9B25636}" type="presParOf" srcId="{FF4AAB9E-F803-4292-A6E9-C4EB20C1B46D}" destId="{31FE2A91-5187-4700-BDDF-4396FB707951}" srcOrd="1" destOrd="0" presId="urn:microsoft.com/office/officeart/2005/8/layout/hList7"/>
    <dgm:cxn modelId="{BDEAB545-BDC7-469F-B33B-8BD06B20D60E}" type="presParOf" srcId="{FF4AAB9E-F803-4292-A6E9-C4EB20C1B46D}" destId="{BC2158EF-FD41-4672-AFBF-CB79ACF0D266}" srcOrd="2" destOrd="0" presId="urn:microsoft.com/office/officeart/2005/8/layout/hList7"/>
    <dgm:cxn modelId="{AE484DE4-28D4-43D9-B974-4AD53B46B0C2}" type="presParOf" srcId="{FF4AAB9E-F803-4292-A6E9-C4EB20C1B46D}" destId="{68C171A9-7ABB-4474-B80E-74722A8196DC}" srcOrd="3" destOrd="0" presId="urn:microsoft.com/office/officeart/2005/8/layout/hList7"/>
    <dgm:cxn modelId="{38E771A6-7E54-4DF8-8DBE-9FA03BD6B47D}" type="presParOf" srcId="{F366C2A3-FF9D-49E0-9F7C-4ED266F68D64}" destId="{850ECC86-6872-4E27-9120-484908E70BFB}" srcOrd="3" destOrd="0" presId="urn:microsoft.com/office/officeart/2005/8/layout/hList7"/>
    <dgm:cxn modelId="{A629B141-A0A5-438D-BD79-418D3607BA86}" type="presParOf" srcId="{F366C2A3-FF9D-49E0-9F7C-4ED266F68D64}" destId="{DB2D2BFA-EF93-4BFF-A520-C7D8C0FA517C}" srcOrd="4" destOrd="0" presId="urn:microsoft.com/office/officeart/2005/8/layout/hList7"/>
    <dgm:cxn modelId="{7F318740-ABB9-4385-A472-AE0854CB81F0}" type="presParOf" srcId="{DB2D2BFA-EF93-4BFF-A520-C7D8C0FA517C}" destId="{C082C5AA-D9B9-4A85-A953-CA5715C6EC05}" srcOrd="0" destOrd="0" presId="urn:microsoft.com/office/officeart/2005/8/layout/hList7"/>
    <dgm:cxn modelId="{87AA1A1C-2537-4BE4-9AF0-63C6326532BC}" type="presParOf" srcId="{DB2D2BFA-EF93-4BFF-A520-C7D8C0FA517C}" destId="{DCBE85FD-06A6-4125-8338-9CD6334E56C5}" srcOrd="1" destOrd="0" presId="urn:microsoft.com/office/officeart/2005/8/layout/hList7"/>
    <dgm:cxn modelId="{D8E2EAAA-97A6-4911-9165-C16F0E9F8FBD}" type="presParOf" srcId="{DB2D2BFA-EF93-4BFF-A520-C7D8C0FA517C}" destId="{1DC80BEC-B7CE-4C08-8985-B5F32A30D8B8}" srcOrd="2" destOrd="0" presId="urn:microsoft.com/office/officeart/2005/8/layout/hList7"/>
    <dgm:cxn modelId="{6C5E10DF-B6F6-4CF1-836C-BBC34BB2648B}" type="presParOf" srcId="{DB2D2BFA-EF93-4BFF-A520-C7D8C0FA517C}" destId="{44F5C8EC-399E-457A-8C49-1F514AED3CD0}" srcOrd="3" destOrd="0" presId="urn:microsoft.com/office/officeart/2005/8/layout/hList7"/>
    <dgm:cxn modelId="{4D462471-21A0-4BF2-B9C0-FC69D1AB684C}" type="presParOf" srcId="{F366C2A3-FF9D-49E0-9F7C-4ED266F68D64}" destId="{B6ADC366-2A7B-4BAE-B835-E3B8A09DDF45}" srcOrd="5" destOrd="0" presId="urn:microsoft.com/office/officeart/2005/8/layout/hList7"/>
    <dgm:cxn modelId="{A36EF50F-B5A0-4367-9FC6-A8D6640FEC0B}" type="presParOf" srcId="{F366C2A3-FF9D-49E0-9F7C-4ED266F68D64}" destId="{E32368C6-4605-41E9-BCE9-75F147677697}" srcOrd="6" destOrd="0" presId="urn:microsoft.com/office/officeart/2005/8/layout/hList7"/>
    <dgm:cxn modelId="{BA802498-2AA3-4AAC-9C37-0FD7EB303601}" type="presParOf" srcId="{E32368C6-4605-41E9-BCE9-75F147677697}" destId="{329D474A-7169-42C6-8347-D48943A0023F}" srcOrd="0" destOrd="0" presId="urn:microsoft.com/office/officeart/2005/8/layout/hList7"/>
    <dgm:cxn modelId="{7122C314-3C6D-4E9C-A1E8-F1CEF85A5C95}" type="presParOf" srcId="{E32368C6-4605-41E9-BCE9-75F147677697}" destId="{6F325DE6-825B-4429-92FF-0FC608964399}" srcOrd="1" destOrd="0" presId="urn:microsoft.com/office/officeart/2005/8/layout/hList7"/>
    <dgm:cxn modelId="{39BF3910-BDEB-43DC-9CBD-14AB1AB4D489}" type="presParOf" srcId="{E32368C6-4605-41E9-BCE9-75F147677697}" destId="{BFFA8295-3F97-4CBE-8F41-572CD251FE26}" srcOrd="2" destOrd="0" presId="urn:microsoft.com/office/officeart/2005/8/layout/hList7"/>
    <dgm:cxn modelId="{757D34E8-68CB-41FB-8909-26F050384211}" type="presParOf" srcId="{E32368C6-4605-41E9-BCE9-75F147677697}" destId="{AEEB593E-F9F6-4386-92D3-51CC098F2AE8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986FDAA-5893-47D6-9D94-C46F734AB673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E5238B98-FCE7-452D-A78B-05348BD298E8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33909FAC-28F3-4E6A-835F-55B2F7433647}" type="parTrans" cxnId="{DEFBC24E-1DC8-4DF9-B4A3-CBCE3F46308E}">
      <dgm:prSet/>
      <dgm:spPr/>
      <dgm:t>
        <a:bodyPr/>
        <a:lstStyle/>
        <a:p>
          <a:endParaRPr lang="zh-TW" altLang="en-US"/>
        </a:p>
      </dgm:t>
    </dgm:pt>
    <dgm:pt modelId="{DEA5FA32-2427-41AE-A17F-1EF9C012E00E}" type="sibTrans" cxnId="{DEFBC24E-1DC8-4DF9-B4A3-CBCE3F46308E}">
      <dgm:prSet/>
      <dgm:spPr/>
      <dgm:t>
        <a:bodyPr/>
        <a:lstStyle/>
        <a:p>
          <a:endParaRPr lang="zh-TW" altLang="en-US"/>
        </a:p>
      </dgm:t>
    </dgm:pt>
    <dgm:pt modelId="{B58C3EC4-8131-44C5-8282-F03798A5CB41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DF11622C-31F2-41CC-8B22-766AD5DCE2B8}" type="parTrans" cxnId="{45BFD60B-B948-4766-B867-B502764E7CFE}">
      <dgm:prSet/>
      <dgm:spPr/>
      <dgm:t>
        <a:bodyPr/>
        <a:lstStyle/>
        <a:p>
          <a:endParaRPr lang="zh-TW" altLang="en-US"/>
        </a:p>
      </dgm:t>
    </dgm:pt>
    <dgm:pt modelId="{84254D75-0491-4A01-B9BC-107AFE764D26}" type="sibTrans" cxnId="{45BFD60B-B948-4766-B867-B502764E7CFE}">
      <dgm:prSet/>
      <dgm:spPr/>
      <dgm:t>
        <a:bodyPr/>
        <a:lstStyle/>
        <a:p>
          <a:endParaRPr lang="zh-TW" altLang="en-US"/>
        </a:p>
      </dgm:t>
    </dgm:pt>
    <dgm:pt modelId="{09F8C949-039C-4F1D-AB76-CD90D2FF2A6E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D0EF2784-F3F9-4E6E-AA5A-97F67E8856CD}" type="parTrans" cxnId="{18C208A3-A536-4D18-AA6D-157DDC5C737E}">
      <dgm:prSet/>
      <dgm:spPr/>
      <dgm:t>
        <a:bodyPr/>
        <a:lstStyle/>
        <a:p>
          <a:endParaRPr lang="zh-TW" altLang="en-US"/>
        </a:p>
      </dgm:t>
    </dgm:pt>
    <dgm:pt modelId="{02B78998-B3F5-436D-98A2-CBAB0042664E}" type="sibTrans" cxnId="{18C208A3-A536-4D18-AA6D-157DDC5C737E}">
      <dgm:prSet/>
      <dgm:spPr/>
      <dgm:t>
        <a:bodyPr/>
        <a:lstStyle/>
        <a:p>
          <a:endParaRPr lang="zh-TW" altLang="en-US"/>
        </a:p>
      </dgm:t>
    </dgm:pt>
    <dgm:pt modelId="{0591CDE1-BEE2-4CFB-8F8B-270E9B76EAB3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BC12253E-34DB-4E8E-8A52-87983477752D}" type="parTrans" cxnId="{8022C577-2B74-48D3-8C81-B482B1CAB26A}">
      <dgm:prSet/>
      <dgm:spPr/>
      <dgm:t>
        <a:bodyPr/>
        <a:lstStyle/>
        <a:p>
          <a:endParaRPr lang="zh-TW" altLang="en-US"/>
        </a:p>
      </dgm:t>
    </dgm:pt>
    <dgm:pt modelId="{5F4EC2C2-7D45-437C-8033-7FAD68F031D0}" type="sibTrans" cxnId="{8022C577-2B74-48D3-8C81-B482B1CAB26A}">
      <dgm:prSet/>
      <dgm:spPr/>
      <dgm:t>
        <a:bodyPr/>
        <a:lstStyle/>
        <a:p>
          <a:endParaRPr lang="zh-TW" altLang="en-US"/>
        </a:p>
      </dgm:t>
    </dgm:pt>
    <dgm:pt modelId="{074FBC7C-68CB-4EF8-8EC1-B1EF3FA6D0EE}" type="pres">
      <dgm:prSet presAssocID="{F986FDAA-5893-47D6-9D94-C46F734AB673}" presName="rootNode" presStyleCnt="0">
        <dgm:presLayoutVars>
          <dgm:chMax/>
          <dgm:chPref/>
          <dgm:dir/>
          <dgm:animLvl val="lvl"/>
        </dgm:presLayoutVars>
      </dgm:prSet>
      <dgm:spPr/>
    </dgm:pt>
    <dgm:pt modelId="{7A1889FC-C5E4-4199-BB5B-967160CF0542}" type="pres">
      <dgm:prSet presAssocID="{E5238B98-FCE7-452D-A78B-05348BD298E8}" presName="composite" presStyleCnt="0"/>
      <dgm:spPr/>
    </dgm:pt>
    <dgm:pt modelId="{2BCBD08C-F7CB-4F01-94EB-E2AAAEDACF07}" type="pres">
      <dgm:prSet presAssocID="{E5238B98-FCE7-452D-A78B-05348BD298E8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C0AC2E2C-5332-474A-8599-B53CA5328CD5}" type="pres">
      <dgm:prSet presAssocID="{E5238B98-FCE7-452D-A78B-05348BD298E8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A8D4D19-8BFA-4136-8B38-1B9CA568034C}" type="pres">
      <dgm:prSet presAssocID="{E5238B98-FCE7-452D-A78B-05348BD298E8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DA270254-4D33-4625-B21D-C0678606A4D9}" type="pres">
      <dgm:prSet presAssocID="{DEA5FA32-2427-41AE-A17F-1EF9C012E00E}" presName="sibTrans" presStyleCnt="0"/>
      <dgm:spPr/>
    </dgm:pt>
    <dgm:pt modelId="{E103C3D3-4274-4A86-8F3D-2425E6531B9B}" type="pres">
      <dgm:prSet presAssocID="{09F8C949-039C-4F1D-AB76-CD90D2FF2A6E}" presName="composite" presStyleCnt="0"/>
      <dgm:spPr/>
    </dgm:pt>
    <dgm:pt modelId="{CAE13242-F520-4A36-B9F0-DDBF4C4A852D}" type="pres">
      <dgm:prSet presAssocID="{09F8C949-039C-4F1D-AB76-CD90D2FF2A6E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F55F6A80-B10D-4292-9CFD-D899B09A4291}" type="pres">
      <dgm:prSet presAssocID="{09F8C949-039C-4F1D-AB76-CD90D2FF2A6E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5C85924-1B46-4523-ABA4-4CFBB3DDAC87}" type="pres">
      <dgm:prSet presAssocID="{09F8C949-039C-4F1D-AB76-CD90D2FF2A6E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18C208A3-A536-4D18-AA6D-157DDC5C737E}" srcId="{F986FDAA-5893-47D6-9D94-C46F734AB673}" destId="{09F8C949-039C-4F1D-AB76-CD90D2FF2A6E}" srcOrd="1" destOrd="0" parTransId="{D0EF2784-F3F9-4E6E-AA5A-97F67E8856CD}" sibTransId="{02B78998-B3F5-436D-98A2-CBAB0042664E}"/>
    <dgm:cxn modelId="{799F8F43-A73F-472C-AE8F-E9D9E34FC574}" type="presOf" srcId="{E5238B98-FCE7-452D-A78B-05348BD298E8}" destId="{2BCBD08C-F7CB-4F01-94EB-E2AAAEDACF07}" srcOrd="0" destOrd="0" presId="urn:microsoft.com/office/officeart/2008/layout/TitledPictureBlocks"/>
    <dgm:cxn modelId="{20DEB15F-27A0-468B-BA33-047308D009CD}" type="presOf" srcId="{F986FDAA-5893-47D6-9D94-C46F734AB673}" destId="{074FBC7C-68CB-4EF8-8EC1-B1EF3FA6D0EE}" srcOrd="0" destOrd="0" presId="urn:microsoft.com/office/officeart/2008/layout/TitledPictureBlocks"/>
    <dgm:cxn modelId="{2CF586B3-37B6-4357-9AC4-672A971E5664}" type="presOf" srcId="{0591CDE1-BEE2-4CFB-8F8B-270E9B76EAB3}" destId="{85C85924-1B46-4523-ABA4-4CFBB3DDAC87}" srcOrd="0" destOrd="0" presId="urn:microsoft.com/office/officeart/2008/layout/TitledPictureBlocks"/>
    <dgm:cxn modelId="{45BFD60B-B948-4766-B867-B502764E7CFE}" srcId="{E5238B98-FCE7-452D-A78B-05348BD298E8}" destId="{B58C3EC4-8131-44C5-8282-F03798A5CB41}" srcOrd="0" destOrd="0" parTransId="{DF11622C-31F2-41CC-8B22-766AD5DCE2B8}" sibTransId="{84254D75-0491-4A01-B9BC-107AFE764D26}"/>
    <dgm:cxn modelId="{8022C577-2B74-48D3-8C81-B482B1CAB26A}" srcId="{09F8C949-039C-4F1D-AB76-CD90D2FF2A6E}" destId="{0591CDE1-BEE2-4CFB-8F8B-270E9B76EAB3}" srcOrd="0" destOrd="0" parTransId="{BC12253E-34DB-4E8E-8A52-87983477752D}" sibTransId="{5F4EC2C2-7D45-437C-8033-7FAD68F031D0}"/>
    <dgm:cxn modelId="{DEFBC24E-1DC8-4DF9-B4A3-CBCE3F46308E}" srcId="{F986FDAA-5893-47D6-9D94-C46F734AB673}" destId="{E5238B98-FCE7-452D-A78B-05348BD298E8}" srcOrd="0" destOrd="0" parTransId="{33909FAC-28F3-4E6A-835F-55B2F7433647}" sibTransId="{DEA5FA32-2427-41AE-A17F-1EF9C012E00E}"/>
    <dgm:cxn modelId="{45A5CA6E-9005-4CE6-8EE0-F270E388F96C}" type="presOf" srcId="{B58C3EC4-8131-44C5-8282-F03798A5CB41}" destId="{9A8D4D19-8BFA-4136-8B38-1B9CA568034C}" srcOrd="0" destOrd="0" presId="urn:microsoft.com/office/officeart/2008/layout/TitledPictureBlocks"/>
    <dgm:cxn modelId="{9AE05181-4DF5-4A45-A31C-BCD47C01D0D0}" type="presOf" srcId="{09F8C949-039C-4F1D-AB76-CD90D2FF2A6E}" destId="{CAE13242-F520-4A36-B9F0-DDBF4C4A852D}" srcOrd="0" destOrd="0" presId="urn:microsoft.com/office/officeart/2008/layout/TitledPictureBlocks"/>
    <dgm:cxn modelId="{816956C4-9359-4EBA-983C-82C54D214D5B}" type="presParOf" srcId="{074FBC7C-68CB-4EF8-8EC1-B1EF3FA6D0EE}" destId="{7A1889FC-C5E4-4199-BB5B-967160CF0542}" srcOrd="0" destOrd="0" presId="urn:microsoft.com/office/officeart/2008/layout/TitledPictureBlocks"/>
    <dgm:cxn modelId="{D24E7F74-E168-4992-B87A-A5C60D572C64}" type="presParOf" srcId="{7A1889FC-C5E4-4199-BB5B-967160CF0542}" destId="{2BCBD08C-F7CB-4F01-94EB-E2AAAEDACF07}" srcOrd="0" destOrd="0" presId="urn:microsoft.com/office/officeart/2008/layout/TitledPictureBlocks"/>
    <dgm:cxn modelId="{23D69E13-1874-4D8E-AF54-3D85271E6713}" type="presParOf" srcId="{7A1889FC-C5E4-4199-BB5B-967160CF0542}" destId="{C0AC2E2C-5332-474A-8599-B53CA5328CD5}" srcOrd="1" destOrd="0" presId="urn:microsoft.com/office/officeart/2008/layout/TitledPictureBlocks"/>
    <dgm:cxn modelId="{6F3A0DA8-43D1-4BBC-BE38-CDE6FFEB2880}" type="presParOf" srcId="{7A1889FC-C5E4-4199-BB5B-967160CF0542}" destId="{9A8D4D19-8BFA-4136-8B38-1B9CA568034C}" srcOrd="2" destOrd="0" presId="urn:microsoft.com/office/officeart/2008/layout/TitledPictureBlocks"/>
    <dgm:cxn modelId="{CA0AA7F4-27D4-45AF-8A8B-E3F825AC66B3}" type="presParOf" srcId="{074FBC7C-68CB-4EF8-8EC1-B1EF3FA6D0EE}" destId="{DA270254-4D33-4625-B21D-C0678606A4D9}" srcOrd="1" destOrd="0" presId="urn:microsoft.com/office/officeart/2008/layout/TitledPictureBlocks"/>
    <dgm:cxn modelId="{5261D582-CAB2-4DF7-990C-E215DF515840}" type="presParOf" srcId="{074FBC7C-68CB-4EF8-8EC1-B1EF3FA6D0EE}" destId="{E103C3D3-4274-4A86-8F3D-2425E6531B9B}" srcOrd="2" destOrd="0" presId="urn:microsoft.com/office/officeart/2008/layout/TitledPictureBlocks"/>
    <dgm:cxn modelId="{8C0C8DE4-C169-40DB-B6B6-FC1E7838191F}" type="presParOf" srcId="{E103C3D3-4274-4A86-8F3D-2425E6531B9B}" destId="{CAE13242-F520-4A36-B9F0-DDBF4C4A852D}" srcOrd="0" destOrd="0" presId="urn:microsoft.com/office/officeart/2008/layout/TitledPictureBlocks"/>
    <dgm:cxn modelId="{2D2A01E9-A55F-491A-911B-A3E4E2CC60D3}" type="presParOf" srcId="{E103C3D3-4274-4A86-8F3D-2425E6531B9B}" destId="{F55F6A80-B10D-4292-9CFD-D899B09A4291}" srcOrd="1" destOrd="0" presId="urn:microsoft.com/office/officeart/2008/layout/TitledPictureBlocks"/>
    <dgm:cxn modelId="{FB999467-1B78-45F1-AC00-E91FF1DC5C81}" type="presParOf" srcId="{E103C3D3-4274-4A86-8F3D-2425E6531B9B}" destId="{85C85924-1B46-4523-ABA4-4CFBB3DDAC87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4FA7169-A005-426C-9A49-8B9070F2C5B0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D536296B-F5EF-4FA4-8B31-34F1EA77F7D3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38F660AA-481C-4B07-B16A-E1B65ADB4F65}" type="parTrans" cxnId="{BC78FD2B-E218-4509-B803-F63C52783711}">
      <dgm:prSet/>
      <dgm:spPr/>
      <dgm:t>
        <a:bodyPr/>
        <a:lstStyle/>
        <a:p>
          <a:endParaRPr lang="zh-TW" altLang="en-US"/>
        </a:p>
      </dgm:t>
    </dgm:pt>
    <dgm:pt modelId="{CC7D3A29-A28B-4839-9024-838DE5C8B25C}" type="sibTrans" cxnId="{BC78FD2B-E218-4509-B803-F63C52783711}">
      <dgm:prSet/>
      <dgm:spPr/>
      <dgm:t>
        <a:bodyPr/>
        <a:lstStyle/>
        <a:p>
          <a:endParaRPr lang="zh-TW" altLang="en-US"/>
        </a:p>
      </dgm:t>
    </dgm:pt>
    <dgm:pt modelId="{14B96446-5633-483B-A875-9EE9CE67E049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2456CFC0-99A9-4F0B-9289-C5C27B47AD32}" type="parTrans" cxnId="{21472F71-9313-4FD4-A505-153ED4E501C5}">
      <dgm:prSet/>
      <dgm:spPr/>
      <dgm:t>
        <a:bodyPr/>
        <a:lstStyle/>
        <a:p>
          <a:endParaRPr lang="zh-TW" altLang="en-US"/>
        </a:p>
      </dgm:t>
    </dgm:pt>
    <dgm:pt modelId="{DCFD963E-80DB-4C84-A2AA-BEF180181B26}" type="sibTrans" cxnId="{21472F71-9313-4FD4-A505-153ED4E501C5}">
      <dgm:prSet/>
      <dgm:spPr/>
      <dgm:t>
        <a:bodyPr/>
        <a:lstStyle/>
        <a:p>
          <a:endParaRPr lang="zh-TW" altLang="en-US"/>
        </a:p>
      </dgm:t>
    </dgm:pt>
    <dgm:pt modelId="{CBAB3EB5-C8AA-457D-8F3C-856A6184073F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B96C4BFA-1884-4EAD-AA3E-2FDA7665CEF2}" type="parTrans" cxnId="{4B92B8E1-AE23-46DB-AD84-F4AA58A1B6E3}">
      <dgm:prSet/>
      <dgm:spPr/>
      <dgm:t>
        <a:bodyPr/>
        <a:lstStyle/>
        <a:p>
          <a:endParaRPr lang="zh-TW" altLang="en-US"/>
        </a:p>
      </dgm:t>
    </dgm:pt>
    <dgm:pt modelId="{10F4F803-C272-4537-B7ED-D4FFBEA1AE0C}" type="sibTrans" cxnId="{4B92B8E1-AE23-46DB-AD84-F4AA58A1B6E3}">
      <dgm:prSet/>
      <dgm:spPr/>
      <dgm:t>
        <a:bodyPr/>
        <a:lstStyle/>
        <a:p>
          <a:endParaRPr lang="zh-TW" altLang="en-US"/>
        </a:p>
      </dgm:t>
    </dgm:pt>
    <dgm:pt modelId="{DC2FB00B-2FAD-452C-BD35-EA4CCFFD851C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FB8BF22C-B10D-4AF4-BCD9-B40D6FF6598F}" type="parTrans" cxnId="{6008CE81-DF48-4365-865D-A768B841C7ED}">
      <dgm:prSet/>
      <dgm:spPr/>
      <dgm:t>
        <a:bodyPr/>
        <a:lstStyle/>
        <a:p>
          <a:endParaRPr lang="zh-TW" altLang="en-US"/>
        </a:p>
      </dgm:t>
    </dgm:pt>
    <dgm:pt modelId="{A0DCA701-24D3-4DE9-B663-5C8FF9622817}" type="sibTrans" cxnId="{6008CE81-DF48-4365-865D-A768B841C7ED}">
      <dgm:prSet/>
      <dgm:spPr/>
      <dgm:t>
        <a:bodyPr/>
        <a:lstStyle/>
        <a:p>
          <a:endParaRPr lang="zh-TW" altLang="en-US"/>
        </a:p>
      </dgm:t>
    </dgm:pt>
    <dgm:pt modelId="{0DF95B98-0097-4459-BE59-1028BA57F953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91EE1774-0BC0-439D-B7CA-C6510ED1836E}" type="parTrans" cxnId="{37E35657-2102-4C72-93F8-39CB9734B576}">
      <dgm:prSet/>
      <dgm:spPr/>
      <dgm:t>
        <a:bodyPr/>
        <a:lstStyle/>
        <a:p>
          <a:endParaRPr lang="zh-TW" altLang="en-US"/>
        </a:p>
      </dgm:t>
    </dgm:pt>
    <dgm:pt modelId="{3AB1140B-8089-4763-8657-3BBB5C5B9A40}" type="sibTrans" cxnId="{37E35657-2102-4C72-93F8-39CB9734B576}">
      <dgm:prSet/>
      <dgm:spPr/>
      <dgm:t>
        <a:bodyPr/>
        <a:lstStyle/>
        <a:p>
          <a:endParaRPr lang="zh-TW" altLang="en-US"/>
        </a:p>
      </dgm:t>
    </dgm:pt>
    <dgm:pt modelId="{388D43D1-C82F-4B14-B47F-711307C34B00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445AB144-2BDB-490A-8F7F-E7EDEF97A34C}" type="parTrans" cxnId="{917D93C5-050D-4143-889E-5D497201C128}">
      <dgm:prSet/>
      <dgm:spPr/>
      <dgm:t>
        <a:bodyPr/>
        <a:lstStyle/>
        <a:p>
          <a:endParaRPr lang="zh-TW" altLang="en-US"/>
        </a:p>
      </dgm:t>
    </dgm:pt>
    <dgm:pt modelId="{1FF0FE88-297C-44A7-8C57-3A74E20E7C5A}" type="sibTrans" cxnId="{917D93C5-050D-4143-889E-5D497201C128}">
      <dgm:prSet/>
      <dgm:spPr/>
      <dgm:t>
        <a:bodyPr/>
        <a:lstStyle/>
        <a:p>
          <a:endParaRPr lang="zh-TW" altLang="en-US"/>
        </a:p>
      </dgm:t>
    </dgm:pt>
    <dgm:pt modelId="{D630C2D6-E72A-44FC-9445-85BB65B84FD7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pPr rtl="0"/>
          <a:r>
            <a:rPr lang="zh-TW" altLang="en-US" dirty="0" smtClean="0"/>
            <a:t>防疫</a:t>
          </a:r>
          <a:r>
            <a:rPr lang="zh-TW" altLang="en-US" b="1" dirty="0" smtClean="0"/>
            <a:t>影片：</a:t>
          </a:r>
          <a:endParaRPr lang="zh-TW" b="1" dirty="0"/>
        </a:p>
      </dgm:t>
    </dgm:pt>
    <dgm:pt modelId="{0709C30C-2FA0-4878-8BB6-B8ADFE65D9D4}" type="parTrans" cxnId="{AB434EBB-89FC-48BE-9306-7B12DD714912}">
      <dgm:prSet/>
      <dgm:spPr/>
      <dgm:t>
        <a:bodyPr/>
        <a:lstStyle/>
        <a:p>
          <a:endParaRPr lang="zh-TW" altLang="en-US"/>
        </a:p>
      </dgm:t>
    </dgm:pt>
    <dgm:pt modelId="{33314EDE-C032-4968-AD6E-E1871B073FAF}" type="sibTrans" cxnId="{AB434EBB-89FC-48BE-9306-7B12DD714912}">
      <dgm:prSet/>
      <dgm:spPr/>
      <dgm:t>
        <a:bodyPr/>
        <a:lstStyle/>
        <a:p>
          <a:endParaRPr lang="zh-TW" altLang="en-US"/>
        </a:p>
      </dgm:t>
    </dgm:pt>
    <dgm:pt modelId="{62BC9398-4873-488D-A71B-609CAA4C62D9}">
      <dgm:prSet/>
      <dgm:spPr/>
      <dgm:t>
        <a:bodyPr/>
        <a:lstStyle/>
        <a:p>
          <a:r>
            <a:rPr lang="zh-TW" altLang="en-US" b="1" dirty="0" smtClean="0"/>
            <a:t>觀賞</a:t>
          </a:r>
          <a:r>
            <a:rPr lang="zh-TW" altLang="en-US" dirty="0" smtClean="0"/>
            <a:t>防疫影片</a:t>
          </a:r>
          <a:endParaRPr lang="zh-TW" altLang="en-US" dirty="0"/>
        </a:p>
      </dgm:t>
    </dgm:pt>
    <dgm:pt modelId="{C7F569D8-C6CF-430C-A33D-9A6C18D8EFB7}" type="parTrans" cxnId="{85C46B72-BEA7-4145-A465-D5FE4D457608}">
      <dgm:prSet/>
      <dgm:spPr/>
      <dgm:t>
        <a:bodyPr/>
        <a:lstStyle/>
        <a:p>
          <a:endParaRPr lang="zh-TW" altLang="en-US"/>
        </a:p>
      </dgm:t>
    </dgm:pt>
    <dgm:pt modelId="{EFE42549-86AB-4D44-ADC7-C2A651BC5584}" type="sibTrans" cxnId="{85C46B72-BEA7-4145-A465-D5FE4D457608}">
      <dgm:prSet/>
      <dgm:spPr/>
      <dgm:t>
        <a:bodyPr/>
        <a:lstStyle/>
        <a:p>
          <a:endParaRPr lang="zh-TW" altLang="en-US"/>
        </a:p>
      </dgm:t>
    </dgm:pt>
    <dgm:pt modelId="{63980824-6E3E-4B0D-93B0-7CC1CE7EF804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C5DA8A24-0081-416C-84E0-1A4959EE372F}" type="parTrans" cxnId="{44AB0CFC-2C67-4DA6-9BF6-D052F7C8C9E4}">
      <dgm:prSet/>
      <dgm:spPr/>
      <dgm:t>
        <a:bodyPr/>
        <a:lstStyle/>
        <a:p>
          <a:endParaRPr lang="zh-TW" altLang="en-US"/>
        </a:p>
      </dgm:t>
    </dgm:pt>
    <dgm:pt modelId="{91F93B7A-4E3A-476B-BEB6-8300D9C16A00}" type="sibTrans" cxnId="{44AB0CFC-2C67-4DA6-9BF6-D052F7C8C9E4}">
      <dgm:prSet/>
      <dgm:spPr/>
      <dgm:t>
        <a:bodyPr/>
        <a:lstStyle/>
        <a:p>
          <a:endParaRPr lang="zh-TW" altLang="en-US"/>
        </a:p>
      </dgm:t>
    </dgm:pt>
    <dgm:pt modelId="{A3B56035-290A-49E0-86F2-5DE18075AD01}" type="pres">
      <dgm:prSet presAssocID="{54FA7169-A005-426C-9A49-8B9070F2C5B0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B2706DFF-BB85-43F2-B6BB-01C41B3A205B}" type="pres">
      <dgm:prSet presAssocID="{54FA7169-A005-426C-9A49-8B9070F2C5B0}" presName="cycle" presStyleCnt="0"/>
      <dgm:spPr/>
    </dgm:pt>
    <dgm:pt modelId="{C1C2E05D-B163-4C5C-826D-5565EEDCF7F0}" type="pres">
      <dgm:prSet presAssocID="{54FA7169-A005-426C-9A49-8B9070F2C5B0}" presName="centerShape" presStyleCnt="0"/>
      <dgm:spPr/>
    </dgm:pt>
    <dgm:pt modelId="{463CD43E-4AF3-4CBF-8A9C-8C1C9F7D0163}" type="pres">
      <dgm:prSet presAssocID="{54FA7169-A005-426C-9A49-8B9070F2C5B0}" presName="connSite" presStyleLbl="node1" presStyleIdx="0" presStyleCnt="4"/>
      <dgm:spPr/>
    </dgm:pt>
    <dgm:pt modelId="{8679F510-1FF4-484D-AAE7-B6F2BBD353F8}" type="pres">
      <dgm:prSet presAssocID="{54FA7169-A005-426C-9A49-8B9070F2C5B0}" presName="visible" presStyleLbl="node1" presStyleIdx="0" presStyleCnt="4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1DC6883-0791-4735-A659-B5F1A9906A95}" type="pres">
      <dgm:prSet presAssocID="{38F660AA-481C-4B07-B16A-E1B65ADB4F65}" presName="Name25" presStyleLbl="parChTrans1D1" presStyleIdx="0" presStyleCnt="3"/>
      <dgm:spPr/>
    </dgm:pt>
    <dgm:pt modelId="{6499ABC4-08A3-41BF-9AF7-7720789C4043}" type="pres">
      <dgm:prSet presAssocID="{D536296B-F5EF-4FA4-8B31-34F1EA77F7D3}" presName="node" presStyleCnt="0"/>
      <dgm:spPr/>
    </dgm:pt>
    <dgm:pt modelId="{DC9489F8-2008-47E8-81E3-EF85D50428A7}" type="pres">
      <dgm:prSet presAssocID="{D536296B-F5EF-4FA4-8B31-34F1EA77F7D3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EBD410C7-E53D-4C98-B086-1F1851CFC589}" type="pres">
      <dgm:prSet presAssocID="{D536296B-F5EF-4FA4-8B31-34F1EA77F7D3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5997B9F-D71D-4D85-9CEB-11F5A75AB969}" type="pres">
      <dgm:prSet presAssocID="{FB8BF22C-B10D-4AF4-BCD9-B40D6FF6598F}" presName="Name25" presStyleLbl="parChTrans1D1" presStyleIdx="1" presStyleCnt="3"/>
      <dgm:spPr/>
    </dgm:pt>
    <dgm:pt modelId="{AB528E49-4B8E-4B2A-BF1D-2C67E8873A09}" type="pres">
      <dgm:prSet presAssocID="{DC2FB00B-2FAD-452C-BD35-EA4CCFFD851C}" presName="node" presStyleCnt="0"/>
      <dgm:spPr/>
    </dgm:pt>
    <dgm:pt modelId="{64BE6F41-474D-4483-A628-9B3EDC055191}" type="pres">
      <dgm:prSet presAssocID="{DC2FB00B-2FAD-452C-BD35-EA4CCFFD851C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8CE5A4AC-21BF-42ED-9434-76D3348201FE}" type="pres">
      <dgm:prSet presAssocID="{DC2FB00B-2FAD-452C-BD35-EA4CCFFD851C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CC31444-ED45-4091-96F8-9DA6D5380593}" type="pres">
      <dgm:prSet presAssocID="{0709C30C-2FA0-4878-8BB6-B8ADFE65D9D4}" presName="Name25" presStyleLbl="parChTrans1D1" presStyleIdx="2" presStyleCnt="3"/>
      <dgm:spPr/>
    </dgm:pt>
    <dgm:pt modelId="{C72870C4-C57D-4DD6-904A-894F05700537}" type="pres">
      <dgm:prSet presAssocID="{D630C2D6-E72A-44FC-9445-85BB65B84FD7}" presName="node" presStyleCnt="0"/>
      <dgm:spPr/>
    </dgm:pt>
    <dgm:pt modelId="{5A5301AA-4A46-4382-959C-A79CACFA13CF}" type="pres">
      <dgm:prSet presAssocID="{D630C2D6-E72A-44FC-9445-85BB65B84FD7}" presName="parentNode" presStyleLbl="node1" presStyleIdx="3" presStyleCnt="4">
        <dgm:presLayoutVars>
          <dgm:chMax val="1"/>
          <dgm:bulletEnabled val="1"/>
        </dgm:presLayoutVars>
      </dgm:prSet>
      <dgm:spPr/>
    </dgm:pt>
    <dgm:pt modelId="{30FB7EDC-4506-4C5F-AD78-F206681D9D0A}" type="pres">
      <dgm:prSet presAssocID="{D630C2D6-E72A-44FC-9445-85BB65B84FD7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FAFE46A1-E1D7-40F6-87A6-093890519310}" type="presOf" srcId="{FB8BF22C-B10D-4AF4-BCD9-B40D6FF6598F}" destId="{95997B9F-D71D-4D85-9CEB-11F5A75AB969}" srcOrd="0" destOrd="0" presId="urn:microsoft.com/office/officeart/2005/8/layout/radial2"/>
    <dgm:cxn modelId="{D8FA4F81-0AC4-410D-85BA-1F83B88BFD65}" type="presOf" srcId="{14B96446-5633-483B-A875-9EE9CE67E049}" destId="{EBD410C7-E53D-4C98-B086-1F1851CFC589}" srcOrd="0" destOrd="0" presId="urn:microsoft.com/office/officeart/2005/8/layout/radial2"/>
    <dgm:cxn modelId="{EC74AE79-5247-41BD-992B-D724D6F7B5C1}" type="presOf" srcId="{0DF95B98-0097-4459-BE59-1028BA57F953}" destId="{8CE5A4AC-21BF-42ED-9434-76D3348201FE}" srcOrd="0" destOrd="0" presId="urn:microsoft.com/office/officeart/2005/8/layout/radial2"/>
    <dgm:cxn modelId="{37E35657-2102-4C72-93F8-39CB9734B576}" srcId="{DC2FB00B-2FAD-452C-BD35-EA4CCFFD851C}" destId="{0DF95B98-0097-4459-BE59-1028BA57F953}" srcOrd="0" destOrd="0" parTransId="{91EE1774-0BC0-439D-B7CA-C6510ED1836E}" sibTransId="{3AB1140B-8089-4763-8657-3BBB5C5B9A40}"/>
    <dgm:cxn modelId="{6008CE81-DF48-4365-865D-A768B841C7ED}" srcId="{54FA7169-A005-426C-9A49-8B9070F2C5B0}" destId="{DC2FB00B-2FAD-452C-BD35-EA4CCFFD851C}" srcOrd="1" destOrd="0" parTransId="{FB8BF22C-B10D-4AF4-BCD9-B40D6FF6598F}" sibTransId="{A0DCA701-24D3-4DE9-B663-5C8FF9622817}"/>
    <dgm:cxn modelId="{029B0F60-2CCA-4FCD-BB35-D9CB8014C0AF}" type="presOf" srcId="{62BC9398-4873-488D-A71B-609CAA4C62D9}" destId="{30FB7EDC-4506-4C5F-AD78-F206681D9D0A}" srcOrd="0" destOrd="0" presId="urn:microsoft.com/office/officeart/2005/8/layout/radial2"/>
    <dgm:cxn modelId="{44AB0CFC-2C67-4DA6-9BF6-D052F7C8C9E4}" srcId="{D630C2D6-E72A-44FC-9445-85BB65B84FD7}" destId="{63980824-6E3E-4B0D-93B0-7CC1CE7EF804}" srcOrd="1" destOrd="0" parTransId="{C5DA8A24-0081-416C-84E0-1A4959EE372F}" sibTransId="{91F93B7A-4E3A-476B-BEB6-8300D9C16A00}"/>
    <dgm:cxn modelId="{6BD2D46E-5F2B-44DD-893C-85FA571D69FB}" type="presOf" srcId="{D630C2D6-E72A-44FC-9445-85BB65B84FD7}" destId="{5A5301AA-4A46-4382-959C-A79CACFA13CF}" srcOrd="0" destOrd="0" presId="urn:microsoft.com/office/officeart/2005/8/layout/radial2"/>
    <dgm:cxn modelId="{B7AD2EAD-231E-4342-91CE-71B0CD2DA5FA}" type="presOf" srcId="{54FA7169-A005-426C-9A49-8B9070F2C5B0}" destId="{A3B56035-290A-49E0-86F2-5DE18075AD01}" srcOrd="0" destOrd="0" presId="urn:microsoft.com/office/officeart/2005/8/layout/radial2"/>
    <dgm:cxn modelId="{BC78FD2B-E218-4509-B803-F63C52783711}" srcId="{54FA7169-A005-426C-9A49-8B9070F2C5B0}" destId="{D536296B-F5EF-4FA4-8B31-34F1EA77F7D3}" srcOrd="0" destOrd="0" parTransId="{38F660AA-481C-4B07-B16A-E1B65ADB4F65}" sibTransId="{CC7D3A29-A28B-4839-9024-838DE5C8B25C}"/>
    <dgm:cxn modelId="{9E39BECC-6A36-4F43-A337-699410105D1D}" type="presOf" srcId="{0709C30C-2FA0-4878-8BB6-B8ADFE65D9D4}" destId="{BCC31444-ED45-4091-96F8-9DA6D5380593}" srcOrd="0" destOrd="0" presId="urn:microsoft.com/office/officeart/2005/8/layout/radial2"/>
    <dgm:cxn modelId="{AB434EBB-89FC-48BE-9306-7B12DD714912}" srcId="{54FA7169-A005-426C-9A49-8B9070F2C5B0}" destId="{D630C2D6-E72A-44FC-9445-85BB65B84FD7}" srcOrd="2" destOrd="0" parTransId="{0709C30C-2FA0-4878-8BB6-B8ADFE65D9D4}" sibTransId="{33314EDE-C032-4968-AD6E-E1871B073FAF}"/>
    <dgm:cxn modelId="{917D93C5-050D-4143-889E-5D497201C128}" srcId="{DC2FB00B-2FAD-452C-BD35-EA4CCFFD851C}" destId="{388D43D1-C82F-4B14-B47F-711307C34B00}" srcOrd="1" destOrd="0" parTransId="{445AB144-2BDB-490A-8F7F-E7EDEF97A34C}" sibTransId="{1FF0FE88-297C-44A7-8C57-3A74E20E7C5A}"/>
    <dgm:cxn modelId="{85C46B72-BEA7-4145-A465-D5FE4D457608}" srcId="{D630C2D6-E72A-44FC-9445-85BB65B84FD7}" destId="{62BC9398-4873-488D-A71B-609CAA4C62D9}" srcOrd="0" destOrd="0" parTransId="{C7F569D8-C6CF-430C-A33D-9A6C18D8EFB7}" sibTransId="{EFE42549-86AB-4D44-ADC7-C2A651BC5584}"/>
    <dgm:cxn modelId="{E856EE3C-EC2F-4804-AAAE-4541B6E6AEAE}" type="presOf" srcId="{38F660AA-481C-4B07-B16A-E1B65ADB4F65}" destId="{B1DC6883-0791-4735-A659-B5F1A9906A95}" srcOrd="0" destOrd="0" presId="urn:microsoft.com/office/officeart/2005/8/layout/radial2"/>
    <dgm:cxn modelId="{B0AF2C31-F8BB-4CE0-82A6-71D31C75550A}" type="presOf" srcId="{DC2FB00B-2FAD-452C-BD35-EA4CCFFD851C}" destId="{64BE6F41-474D-4483-A628-9B3EDC055191}" srcOrd="0" destOrd="0" presId="urn:microsoft.com/office/officeart/2005/8/layout/radial2"/>
    <dgm:cxn modelId="{21472F71-9313-4FD4-A505-153ED4E501C5}" srcId="{D536296B-F5EF-4FA4-8B31-34F1EA77F7D3}" destId="{14B96446-5633-483B-A875-9EE9CE67E049}" srcOrd="0" destOrd="0" parTransId="{2456CFC0-99A9-4F0B-9289-C5C27B47AD32}" sibTransId="{DCFD963E-80DB-4C84-A2AA-BEF180181B26}"/>
    <dgm:cxn modelId="{80402E34-97C3-4CC8-AA0C-9335C410643B}" type="presOf" srcId="{63980824-6E3E-4B0D-93B0-7CC1CE7EF804}" destId="{30FB7EDC-4506-4C5F-AD78-F206681D9D0A}" srcOrd="0" destOrd="1" presId="urn:microsoft.com/office/officeart/2005/8/layout/radial2"/>
    <dgm:cxn modelId="{4B92B8E1-AE23-46DB-AD84-F4AA58A1B6E3}" srcId="{D536296B-F5EF-4FA4-8B31-34F1EA77F7D3}" destId="{CBAB3EB5-C8AA-457D-8F3C-856A6184073F}" srcOrd="1" destOrd="0" parTransId="{B96C4BFA-1884-4EAD-AA3E-2FDA7665CEF2}" sibTransId="{10F4F803-C272-4537-B7ED-D4FFBEA1AE0C}"/>
    <dgm:cxn modelId="{A9F2A32B-9560-4666-8FEF-A5EAA0FA299C}" type="presOf" srcId="{388D43D1-C82F-4B14-B47F-711307C34B00}" destId="{8CE5A4AC-21BF-42ED-9434-76D3348201FE}" srcOrd="0" destOrd="1" presId="urn:microsoft.com/office/officeart/2005/8/layout/radial2"/>
    <dgm:cxn modelId="{1495EBAD-04CB-4090-9CB8-306AF364DEC1}" type="presOf" srcId="{CBAB3EB5-C8AA-457D-8F3C-856A6184073F}" destId="{EBD410C7-E53D-4C98-B086-1F1851CFC589}" srcOrd="0" destOrd="1" presId="urn:microsoft.com/office/officeart/2005/8/layout/radial2"/>
    <dgm:cxn modelId="{B3C5E15F-0021-48F0-A780-A2F166FE2C87}" type="presOf" srcId="{D536296B-F5EF-4FA4-8B31-34F1EA77F7D3}" destId="{DC9489F8-2008-47E8-81E3-EF85D50428A7}" srcOrd="0" destOrd="0" presId="urn:microsoft.com/office/officeart/2005/8/layout/radial2"/>
    <dgm:cxn modelId="{D6066CB4-7A59-4CCE-BB05-16F019D008B2}" type="presParOf" srcId="{A3B56035-290A-49E0-86F2-5DE18075AD01}" destId="{B2706DFF-BB85-43F2-B6BB-01C41B3A205B}" srcOrd="0" destOrd="0" presId="urn:microsoft.com/office/officeart/2005/8/layout/radial2"/>
    <dgm:cxn modelId="{AFC59667-B90F-4C1D-A154-484019A691E2}" type="presParOf" srcId="{B2706DFF-BB85-43F2-B6BB-01C41B3A205B}" destId="{C1C2E05D-B163-4C5C-826D-5565EEDCF7F0}" srcOrd="0" destOrd="0" presId="urn:microsoft.com/office/officeart/2005/8/layout/radial2"/>
    <dgm:cxn modelId="{9B7AB3C9-1DCA-4C2D-93FA-8A0CA118F2B1}" type="presParOf" srcId="{C1C2E05D-B163-4C5C-826D-5565EEDCF7F0}" destId="{463CD43E-4AF3-4CBF-8A9C-8C1C9F7D0163}" srcOrd="0" destOrd="0" presId="urn:microsoft.com/office/officeart/2005/8/layout/radial2"/>
    <dgm:cxn modelId="{10D094C2-673F-4BEF-9C08-673B4E4753BA}" type="presParOf" srcId="{C1C2E05D-B163-4C5C-826D-5565EEDCF7F0}" destId="{8679F510-1FF4-484D-AAE7-B6F2BBD353F8}" srcOrd="1" destOrd="0" presId="urn:microsoft.com/office/officeart/2005/8/layout/radial2"/>
    <dgm:cxn modelId="{D9AF24D6-67CD-4263-B1E9-38EDC19F82B0}" type="presParOf" srcId="{B2706DFF-BB85-43F2-B6BB-01C41B3A205B}" destId="{B1DC6883-0791-4735-A659-B5F1A9906A95}" srcOrd="1" destOrd="0" presId="urn:microsoft.com/office/officeart/2005/8/layout/radial2"/>
    <dgm:cxn modelId="{1BD3B11D-1889-42D8-B61E-8CBE8ED4F541}" type="presParOf" srcId="{B2706DFF-BB85-43F2-B6BB-01C41B3A205B}" destId="{6499ABC4-08A3-41BF-9AF7-7720789C4043}" srcOrd="2" destOrd="0" presId="urn:microsoft.com/office/officeart/2005/8/layout/radial2"/>
    <dgm:cxn modelId="{CFC525B2-1D18-4FC3-AA39-F15B8B2C6885}" type="presParOf" srcId="{6499ABC4-08A3-41BF-9AF7-7720789C4043}" destId="{DC9489F8-2008-47E8-81E3-EF85D50428A7}" srcOrd="0" destOrd="0" presId="urn:microsoft.com/office/officeart/2005/8/layout/radial2"/>
    <dgm:cxn modelId="{BC480A12-0C9C-4544-B223-CF5C257391A1}" type="presParOf" srcId="{6499ABC4-08A3-41BF-9AF7-7720789C4043}" destId="{EBD410C7-E53D-4C98-B086-1F1851CFC589}" srcOrd="1" destOrd="0" presId="urn:microsoft.com/office/officeart/2005/8/layout/radial2"/>
    <dgm:cxn modelId="{C7642EE9-7D27-45C7-AE80-5A902DD99952}" type="presParOf" srcId="{B2706DFF-BB85-43F2-B6BB-01C41B3A205B}" destId="{95997B9F-D71D-4D85-9CEB-11F5A75AB969}" srcOrd="3" destOrd="0" presId="urn:microsoft.com/office/officeart/2005/8/layout/radial2"/>
    <dgm:cxn modelId="{F95BCD47-B9E5-418E-86DF-32FC5C9AC494}" type="presParOf" srcId="{B2706DFF-BB85-43F2-B6BB-01C41B3A205B}" destId="{AB528E49-4B8E-4B2A-BF1D-2C67E8873A09}" srcOrd="4" destOrd="0" presId="urn:microsoft.com/office/officeart/2005/8/layout/radial2"/>
    <dgm:cxn modelId="{6D6DFD92-9A26-4BE2-817B-AE1A523354F6}" type="presParOf" srcId="{AB528E49-4B8E-4B2A-BF1D-2C67E8873A09}" destId="{64BE6F41-474D-4483-A628-9B3EDC055191}" srcOrd="0" destOrd="0" presId="urn:microsoft.com/office/officeart/2005/8/layout/radial2"/>
    <dgm:cxn modelId="{38571241-7B14-4BE3-9ECB-9A49F32248C4}" type="presParOf" srcId="{AB528E49-4B8E-4B2A-BF1D-2C67E8873A09}" destId="{8CE5A4AC-21BF-42ED-9434-76D3348201FE}" srcOrd="1" destOrd="0" presId="urn:microsoft.com/office/officeart/2005/8/layout/radial2"/>
    <dgm:cxn modelId="{0FF09B61-40BF-4461-ADEB-ADFEA7A74A6B}" type="presParOf" srcId="{B2706DFF-BB85-43F2-B6BB-01C41B3A205B}" destId="{BCC31444-ED45-4091-96F8-9DA6D5380593}" srcOrd="5" destOrd="0" presId="urn:microsoft.com/office/officeart/2005/8/layout/radial2"/>
    <dgm:cxn modelId="{8B7488AC-B02C-460D-BE2D-7B00929195FC}" type="presParOf" srcId="{B2706DFF-BB85-43F2-B6BB-01C41B3A205B}" destId="{C72870C4-C57D-4DD6-904A-894F05700537}" srcOrd="6" destOrd="0" presId="urn:microsoft.com/office/officeart/2005/8/layout/radial2"/>
    <dgm:cxn modelId="{65EC1998-7E42-4CF6-881E-79657F0D9AA8}" type="presParOf" srcId="{C72870C4-C57D-4DD6-904A-894F05700537}" destId="{5A5301AA-4A46-4382-959C-A79CACFA13CF}" srcOrd="0" destOrd="0" presId="urn:microsoft.com/office/officeart/2005/8/layout/radial2"/>
    <dgm:cxn modelId="{0CCA8E15-F5E6-466B-A444-89DA436270B6}" type="presParOf" srcId="{C72870C4-C57D-4DD6-904A-894F05700537}" destId="{30FB7EDC-4506-4C5F-AD78-F206681D9D0A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C3EF1B-D34D-4A43-AC06-5BC27FAC0986}">
      <dsp:nvSpPr>
        <dsp:cNvPr id="0" name=""/>
        <dsp:cNvSpPr/>
      </dsp:nvSpPr>
      <dsp:spPr>
        <a:xfrm>
          <a:off x="1528" y="0"/>
          <a:ext cx="1601909" cy="37676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smtClean="0"/>
            <a:t>雙手肥皂清潔，搓洗</a:t>
          </a:r>
          <a:r>
            <a:rPr lang="en-US" sz="2000" kern="1200" smtClean="0"/>
            <a:t>40~60</a:t>
          </a:r>
          <a:r>
            <a:rPr lang="zh-TW" sz="2000" kern="1200" smtClean="0"/>
            <a:t>秒</a:t>
          </a:r>
          <a:endParaRPr lang="zh-TW" sz="2000" kern="1200"/>
        </a:p>
      </dsp:txBody>
      <dsp:txXfrm>
        <a:off x="1528" y="1507068"/>
        <a:ext cx="1601909" cy="1507068"/>
      </dsp:txXfrm>
    </dsp:sp>
    <dsp:sp modelId="{36EAFAD9-DBE5-4E84-8439-E3D47A5C225B}">
      <dsp:nvSpPr>
        <dsp:cNvPr id="0" name=""/>
        <dsp:cNvSpPr/>
      </dsp:nvSpPr>
      <dsp:spPr>
        <a:xfrm>
          <a:off x="175166" y="226060"/>
          <a:ext cx="1254634" cy="1254634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4F6550-52C2-4B38-BC80-E29285647BDE}">
      <dsp:nvSpPr>
        <dsp:cNvPr id="0" name=""/>
        <dsp:cNvSpPr/>
      </dsp:nvSpPr>
      <dsp:spPr>
        <a:xfrm>
          <a:off x="1651495" y="0"/>
          <a:ext cx="1601909" cy="37676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smtClean="0"/>
            <a:t>口罩要遮住口鼻、蓋住下巴  </a:t>
          </a:r>
          <a:endParaRPr lang="zh-TW" sz="2000" kern="1200"/>
        </a:p>
      </dsp:txBody>
      <dsp:txXfrm>
        <a:off x="1651495" y="1507068"/>
        <a:ext cx="1601909" cy="1507068"/>
      </dsp:txXfrm>
    </dsp:sp>
    <dsp:sp modelId="{68C171A9-7ABB-4474-B80E-74722A8196DC}">
      <dsp:nvSpPr>
        <dsp:cNvPr id="0" name=""/>
        <dsp:cNvSpPr/>
      </dsp:nvSpPr>
      <dsp:spPr>
        <a:xfrm>
          <a:off x="1825132" y="226060"/>
          <a:ext cx="1254634" cy="1254634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82C5AA-D9B9-4A85-A953-CA5715C6EC05}">
      <dsp:nvSpPr>
        <dsp:cNvPr id="0" name=""/>
        <dsp:cNvSpPr/>
      </dsp:nvSpPr>
      <dsp:spPr>
        <a:xfrm>
          <a:off x="3301462" y="0"/>
          <a:ext cx="1601909" cy="37676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smtClean="0"/>
            <a:t>噴</a:t>
          </a:r>
          <a:r>
            <a:rPr lang="en-US" sz="2000" kern="1200" smtClean="0"/>
            <a:t>75%</a:t>
          </a:r>
          <a:r>
            <a:rPr lang="zh-TW" sz="2000" kern="1200" smtClean="0"/>
            <a:t>酒精搓洗雙手</a:t>
          </a:r>
          <a:r>
            <a:rPr lang="en-US" sz="2000" kern="1200" smtClean="0"/>
            <a:t>20-30</a:t>
          </a:r>
          <a:r>
            <a:rPr lang="zh-TW" sz="2000" kern="1200" smtClean="0"/>
            <a:t>秒</a:t>
          </a:r>
          <a:endParaRPr lang="zh-TW" sz="2000" kern="1200"/>
        </a:p>
      </dsp:txBody>
      <dsp:txXfrm>
        <a:off x="3301462" y="1507068"/>
        <a:ext cx="1601909" cy="1507068"/>
      </dsp:txXfrm>
    </dsp:sp>
    <dsp:sp modelId="{44F5C8EC-399E-457A-8C49-1F514AED3CD0}">
      <dsp:nvSpPr>
        <dsp:cNvPr id="0" name=""/>
        <dsp:cNvSpPr/>
      </dsp:nvSpPr>
      <dsp:spPr>
        <a:xfrm>
          <a:off x="3475099" y="226060"/>
          <a:ext cx="1254634" cy="1254634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9D474A-7169-42C6-8347-D48943A0023F}">
      <dsp:nvSpPr>
        <dsp:cNvPr id="0" name=""/>
        <dsp:cNvSpPr/>
      </dsp:nvSpPr>
      <dsp:spPr>
        <a:xfrm>
          <a:off x="4951429" y="0"/>
          <a:ext cx="1601909" cy="37676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smtClean="0"/>
            <a:t>有發燒、呼吸道症狀速就醫</a:t>
          </a:r>
          <a:endParaRPr lang="zh-TW" sz="2000" kern="1200"/>
        </a:p>
      </dsp:txBody>
      <dsp:txXfrm>
        <a:off x="4951429" y="1507068"/>
        <a:ext cx="1601909" cy="1507068"/>
      </dsp:txXfrm>
    </dsp:sp>
    <dsp:sp modelId="{AEEB593E-F9F6-4386-92D3-51CC098F2AE8}">
      <dsp:nvSpPr>
        <dsp:cNvPr id="0" name=""/>
        <dsp:cNvSpPr/>
      </dsp:nvSpPr>
      <dsp:spPr>
        <a:xfrm>
          <a:off x="5125066" y="226060"/>
          <a:ext cx="1254634" cy="1254634"/>
        </a:xfrm>
        <a:prstGeom prst="ellipse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5D73CC-B9B2-405F-A231-E9BA436BF435}">
      <dsp:nvSpPr>
        <dsp:cNvPr id="0" name=""/>
        <dsp:cNvSpPr/>
      </dsp:nvSpPr>
      <dsp:spPr>
        <a:xfrm>
          <a:off x="262194" y="3014136"/>
          <a:ext cx="6030477" cy="565150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AC2E2C-5332-474A-8599-B53CA5328CD5}">
      <dsp:nvSpPr>
        <dsp:cNvPr id="0" name=""/>
        <dsp:cNvSpPr/>
      </dsp:nvSpPr>
      <dsp:spPr>
        <a:xfrm>
          <a:off x="1068" y="1097947"/>
          <a:ext cx="2292107" cy="1942088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8D4D19-8BFA-4136-8B38-1B9CA568034C}">
      <dsp:nvSpPr>
        <dsp:cNvPr id="0" name=""/>
        <dsp:cNvSpPr/>
      </dsp:nvSpPr>
      <dsp:spPr>
        <a:xfrm>
          <a:off x="1987950" y="1369719"/>
          <a:ext cx="1086883" cy="11312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700" kern="1200" smtClean="0"/>
            <a:t>大約</a:t>
          </a:r>
          <a:r>
            <a:rPr lang="en-US" sz="1700" kern="1200" smtClean="0"/>
            <a:t>3</a:t>
          </a:r>
          <a:r>
            <a:rPr lang="zh-TW" sz="1700" kern="1200" smtClean="0"/>
            <a:t>個步伐</a:t>
          </a:r>
          <a:endParaRPr lang="zh-TW" sz="1700" kern="1200"/>
        </a:p>
      </dsp:txBody>
      <dsp:txXfrm>
        <a:off x="2019784" y="1401553"/>
        <a:ext cx="1023215" cy="1067563"/>
      </dsp:txXfrm>
    </dsp:sp>
    <dsp:sp modelId="{2BCBD08C-F7CB-4F01-94EB-E2AAAEDACF07}">
      <dsp:nvSpPr>
        <dsp:cNvPr id="0" name=""/>
        <dsp:cNvSpPr/>
      </dsp:nvSpPr>
      <dsp:spPr>
        <a:xfrm>
          <a:off x="1068" y="727633"/>
          <a:ext cx="2292107" cy="3344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100" kern="1200" smtClean="0"/>
            <a:t>室外至少</a:t>
          </a:r>
          <a:r>
            <a:rPr lang="en-US" sz="1100" kern="1200" smtClean="0"/>
            <a:t>1</a:t>
          </a:r>
          <a:r>
            <a:rPr lang="zh-TW" sz="1100" kern="1200" smtClean="0"/>
            <a:t>公尺</a:t>
          </a:r>
          <a:endParaRPr lang="zh-TW" sz="1100" kern="1200"/>
        </a:p>
      </dsp:txBody>
      <dsp:txXfrm>
        <a:off x="1068" y="727633"/>
        <a:ext cx="2292107" cy="334420"/>
      </dsp:txXfrm>
    </dsp:sp>
    <dsp:sp modelId="{F55F6A80-B10D-4292-9CFD-D899B09A4291}">
      <dsp:nvSpPr>
        <dsp:cNvPr id="0" name=""/>
        <dsp:cNvSpPr/>
      </dsp:nvSpPr>
      <dsp:spPr>
        <a:xfrm>
          <a:off x="3480032" y="1097947"/>
          <a:ext cx="2292107" cy="1942088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C85924-1B46-4523-ABA4-4CFBB3DDAC87}">
      <dsp:nvSpPr>
        <dsp:cNvPr id="0" name=""/>
        <dsp:cNvSpPr/>
      </dsp:nvSpPr>
      <dsp:spPr>
        <a:xfrm>
          <a:off x="5466914" y="1369719"/>
          <a:ext cx="1086883" cy="11312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700" kern="1200" smtClean="0"/>
            <a:t>大約手臂的兩倍長</a:t>
          </a:r>
          <a:endParaRPr lang="zh-TW" sz="1700" kern="1200"/>
        </a:p>
      </dsp:txBody>
      <dsp:txXfrm>
        <a:off x="5498748" y="1401553"/>
        <a:ext cx="1023215" cy="1067563"/>
      </dsp:txXfrm>
    </dsp:sp>
    <dsp:sp modelId="{CAE13242-F520-4A36-B9F0-DDBF4C4A852D}">
      <dsp:nvSpPr>
        <dsp:cNvPr id="0" name=""/>
        <dsp:cNvSpPr/>
      </dsp:nvSpPr>
      <dsp:spPr>
        <a:xfrm>
          <a:off x="3480032" y="727633"/>
          <a:ext cx="2292107" cy="3344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100" kern="1200" smtClean="0"/>
            <a:t>室內至少</a:t>
          </a:r>
          <a:r>
            <a:rPr lang="en-US" sz="1100" kern="1200" smtClean="0"/>
            <a:t>1.5</a:t>
          </a:r>
          <a:r>
            <a:rPr lang="zh-TW" sz="1100" kern="1200" smtClean="0"/>
            <a:t>公尺</a:t>
          </a:r>
          <a:endParaRPr lang="zh-TW" sz="1100" kern="1200"/>
        </a:p>
      </dsp:txBody>
      <dsp:txXfrm>
        <a:off x="3480032" y="727633"/>
        <a:ext cx="2292107" cy="3344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C31444-ED45-4091-96F8-9DA6D5380593}">
      <dsp:nvSpPr>
        <dsp:cNvPr id="0" name=""/>
        <dsp:cNvSpPr/>
      </dsp:nvSpPr>
      <dsp:spPr>
        <a:xfrm rot="2534601">
          <a:off x="2252626" y="2788678"/>
          <a:ext cx="605612" cy="54843"/>
        </a:xfrm>
        <a:custGeom>
          <a:avLst/>
          <a:gdLst/>
          <a:ahLst/>
          <a:cxnLst/>
          <a:rect l="0" t="0" r="0" b="0"/>
          <a:pathLst>
            <a:path>
              <a:moveTo>
                <a:pt x="0" y="27421"/>
              </a:moveTo>
              <a:lnTo>
                <a:pt x="605612" y="27421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997B9F-D71D-4D85-9CEB-11F5A75AB969}">
      <dsp:nvSpPr>
        <dsp:cNvPr id="0" name=""/>
        <dsp:cNvSpPr/>
      </dsp:nvSpPr>
      <dsp:spPr>
        <a:xfrm>
          <a:off x="2331266" y="1950314"/>
          <a:ext cx="683038" cy="54843"/>
        </a:xfrm>
        <a:custGeom>
          <a:avLst/>
          <a:gdLst/>
          <a:ahLst/>
          <a:cxnLst/>
          <a:rect l="0" t="0" r="0" b="0"/>
          <a:pathLst>
            <a:path>
              <a:moveTo>
                <a:pt x="0" y="27421"/>
              </a:moveTo>
              <a:lnTo>
                <a:pt x="683038" y="27421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DC6883-0791-4735-A659-B5F1A9906A95}">
      <dsp:nvSpPr>
        <dsp:cNvPr id="0" name=""/>
        <dsp:cNvSpPr/>
      </dsp:nvSpPr>
      <dsp:spPr>
        <a:xfrm rot="19065399">
          <a:off x="2252626" y="1111951"/>
          <a:ext cx="605612" cy="54843"/>
        </a:xfrm>
        <a:custGeom>
          <a:avLst/>
          <a:gdLst/>
          <a:ahLst/>
          <a:cxnLst/>
          <a:rect l="0" t="0" r="0" b="0"/>
          <a:pathLst>
            <a:path>
              <a:moveTo>
                <a:pt x="0" y="27421"/>
              </a:moveTo>
              <a:lnTo>
                <a:pt x="605612" y="27421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79F510-1FF4-484D-AAE7-B6F2BBD353F8}">
      <dsp:nvSpPr>
        <dsp:cNvPr id="0" name=""/>
        <dsp:cNvSpPr/>
      </dsp:nvSpPr>
      <dsp:spPr>
        <a:xfrm>
          <a:off x="633658" y="979143"/>
          <a:ext cx="1997186" cy="1997186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9489F8-2008-47E8-81E3-EF85D50428A7}">
      <dsp:nvSpPr>
        <dsp:cNvPr id="0" name=""/>
        <dsp:cNvSpPr/>
      </dsp:nvSpPr>
      <dsp:spPr>
        <a:xfrm>
          <a:off x="2634419" y="963"/>
          <a:ext cx="1118039" cy="111803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900" kern="1200" dirty="0" smtClean="0"/>
            <a:t>衛福部疾管署</a:t>
          </a:r>
          <a:endParaRPr lang="zh-TW" sz="1900" kern="1200" dirty="0"/>
        </a:p>
      </dsp:txBody>
      <dsp:txXfrm>
        <a:off x="2798152" y="164696"/>
        <a:ext cx="790573" cy="790573"/>
      </dsp:txXfrm>
    </dsp:sp>
    <dsp:sp modelId="{EBD410C7-E53D-4C98-B086-1F1851CFC589}">
      <dsp:nvSpPr>
        <dsp:cNvPr id="0" name=""/>
        <dsp:cNvSpPr/>
      </dsp:nvSpPr>
      <dsp:spPr>
        <a:xfrm>
          <a:off x="3864263" y="963"/>
          <a:ext cx="1677059" cy="11180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300" kern="1200" dirty="0" smtClean="0"/>
            <a:t>掌握最新疫情</a:t>
          </a:r>
          <a:endParaRPr lang="zh-TW" sz="1300" kern="1200" dirty="0"/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300" kern="1200" dirty="0" smtClean="0"/>
            <a:t>了解防疫議題</a:t>
          </a:r>
          <a:endParaRPr lang="zh-TW" sz="1300" kern="1200" dirty="0"/>
        </a:p>
      </dsp:txBody>
      <dsp:txXfrm>
        <a:off x="3864263" y="963"/>
        <a:ext cx="1677059" cy="1118039"/>
      </dsp:txXfrm>
    </dsp:sp>
    <dsp:sp modelId="{64BE6F41-474D-4483-A628-9B3EDC055191}">
      <dsp:nvSpPr>
        <dsp:cNvPr id="0" name=""/>
        <dsp:cNvSpPr/>
      </dsp:nvSpPr>
      <dsp:spPr>
        <a:xfrm>
          <a:off x="3014304" y="1418716"/>
          <a:ext cx="1118039" cy="111803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900" kern="1200" dirty="0" smtClean="0"/>
            <a:t>防疫小測驗</a:t>
          </a:r>
          <a:endParaRPr lang="zh-TW" sz="1900" kern="1200" dirty="0"/>
        </a:p>
      </dsp:txBody>
      <dsp:txXfrm>
        <a:off x="3178037" y="1582449"/>
        <a:ext cx="790573" cy="790573"/>
      </dsp:txXfrm>
    </dsp:sp>
    <dsp:sp modelId="{8CE5A4AC-21BF-42ED-9434-76D3348201FE}">
      <dsp:nvSpPr>
        <dsp:cNvPr id="0" name=""/>
        <dsp:cNvSpPr/>
      </dsp:nvSpPr>
      <dsp:spPr>
        <a:xfrm>
          <a:off x="4244148" y="1418716"/>
          <a:ext cx="1677059" cy="11180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300" kern="1200" dirty="0" smtClean="0"/>
            <a:t>你的防疫觀念正確嗎？</a:t>
          </a:r>
          <a:endParaRPr lang="zh-TW" sz="1300" kern="1200" dirty="0"/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300" kern="1200" dirty="0" smtClean="0"/>
            <a:t>擊敗新冠病毒，健康久久！</a:t>
          </a:r>
          <a:endParaRPr lang="zh-TW" sz="1300" kern="1200" dirty="0"/>
        </a:p>
      </dsp:txBody>
      <dsp:txXfrm>
        <a:off x="4244148" y="1418716"/>
        <a:ext cx="1677059" cy="1118039"/>
      </dsp:txXfrm>
    </dsp:sp>
    <dsp:sp modelId="{5A5301AA-4A46-4382-959C-A79CACFA13CF}">
      <dsp:nvSpPr>
        <dsp:cNvPr id="0" name=""/>
        <dsp:cNvSpPr/>
      </dsp:nvSpPr>
      <dsp:spPr>
        <a:xfrm>
          <a:off x="2634419" y="2836469"/>
          <a:ext cx="1118039" cy="1118039"/>
        </a:xfrm>
        <a:prstGeom prst="ellipse">
          <a:avLst/>
        </a:prstGeom>
        <a:solidFill>
          <a:schemeClr val="accent2">
            <a:lumMod val="7500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900" kern="1200" dirty="0" smtClean="0"/>
            <a:t>防疫</a:t>
          </a:r>
          <a:r>
            <a:rPr lang="zh-TW" altLang="en-US" sz="1900" b="1" kern="1200" dirty="0" smtClean="0"/>
            <a:t>影片：</a:t>
          </a:r>
          <a:endParaRPr lang="zh-TW" sz="1900" b="1" kern="1200" dirty="0"/>
        </a:p>
      </dsp:txBody>
      <dsp:txXfrm>
        <a:off x="2798152" y="3000202"/>
        <a:ext cx="790573" cy="790573"/>
      </dsp:txXfrm>
    </dsp:sp>
    <dsp:sp modelId="{30FB7EDC-4506-4C5F-AD78-F206681D9D0A}">
      <dsp:nvSpPr>
        <dsp:cNvPr id="0" name=""/>
        <dsp:cNvSpPr/>
      </dsp:nvSpPr>
      <dsp:spPr>
        <a:xfrm>
          <a:off x="3864263" y="2836469"/>
          <a:ext cx="1677059" cy="11180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300" b="1" kern="1200" dirty="0" smtClean="0"/>
            <a:t>觀賞</a:t>
          </a:r>
          <a:r>
            <a:rPr lang="zh-TW" altLang="en-US" sz="1300" kern="1200" dirty="0" smtClean="0"/>
            <a:t>防疫影片</a:t>
          </a:r>
          <a:endParaRPr lang="zh-TW" alt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300" kern="1200" dirty="0" smtClean="0"/>
            <a:t>照顧自己，愛護家人！</a:t>
          </a:r>
          <a:endParaRPr lang="zh-TW" altLang="en-US" sz="1300" kern="1200" dirty="0"/>
        </a:p>
      </dsp:txBody>
      <dsp:txXfrm>
        <a:off x="3864263" y="2836469"/>
        <a:ext cx="1677059" cy="11180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2327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4690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43627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113655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60934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909704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46000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8198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10413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B0F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7187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802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4357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7092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7425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9560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4499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488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5000">
              <a:srgbClr val="FF3399">
                <a:lumMod val="99000"/>
              </a:srgbClr>
            </a:gs>
            <a:gs pos="41000">
              <a:srgbClr val="17E9DF"/>
            </a:gs>
          </a:gsLst>
          <a:lin ang="612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4858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50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051720" y="533401"/>
            <a:ext cx="4636393" cy="1239416"/>
          </a:xfrm>
        </p:spPr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99592" y="1916832"/>
            <a:ext cx="4954250" cy="1512168"/>
          </a:xfrm>
        </p:spPr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7568" y="2672916"/>
            <a:ext cx="6264695" cy="4606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8" name="內容版面配置區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8510946"/>
              </p:ext>
            </p:extLst>
          </p:nvPr>
        </p:nvGraphicFramePr>
        <p:xfrm>
          <a:off x="533400" y="533400"/>
          <a:ext cx="6554867" cy="37676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5000">
              <a:srgbClr val="FF3399">
                <a:lumMod val="99000"/>
              </a:srgbClr>
            </a:gs>
            <a:gs pos="58000">
              <a:srgbClr val="17E9DF"/>
            </a:gs>
          </a:gsLst>
          <a:lin ang="612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613" y="219330"/>
            <a:ext cx="6554867" cy="1524000"/>
          </a:xfrm>
        </p:spPr>
        <p:txBody>
          <a:bodyPr>
            <a:normAutofit/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8" name="內容版面配置區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6089613"/>
              </p:ext>
            </p:extLst>
          </p:nvPr>
        </p:nvGraphicFramePr>
        <p:xfrm>
          <a:off x="533400" y="533400"/>
          <a:ext cx="6554867" cy="37676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4653136"/>
            <a:ext cx="6554867" cy="1524000"/>
          </a:xfrm>
        </p:spPr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04910"/>
              </p:ext>
            </p:extLst>
          </p:nvPr>
        </p:nvGraphicFramePr>
        <p:xfrm>
          <a:off x="533400" y="533400"/>
          <a:ext cx="6554867" cy="39554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1347</TotalTime>
  <Words>122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文鼎新潮ＰＯＰ體P</vt:lpstr>
      <vt:lpstr>微軟正黑體</vt:lpstr>
      <vt:lpstr>Century Gothic</vt:lpstr>
      <vt:lpstr>Wingdings 3</vt:lpstr>
      <vt:lpstr>切割線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2021-12-07T04:00:53Z</dcterms:modified>
</cp:coreProperties>
</file>