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3F91"/>
    <a:srgbClr val="FFFF66"/>
    <a:srgbClr val="B72F8C"/>
    <a:srgbClr val="0066FF"/>
    <a:srgbClr val="FFFF00"/>
    <a:srgbClr val="69A6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11/23/2021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2021/11/23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2021/11/23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2021/11/23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大家來猜謎</a:t>
            </a:r>
            <a:endParaRPr lang="zh-TW" altLang="en-US" b="1" cap="none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請你猜猜看</a:t>
            </a:r>
            <a:endParaRPr lang="zh-TW" altLang="en-US" dirty="0"/>
          </a:p>
        </p:txBody>
      </p:sp>
      <p:sp>
        <p:nvSpPr>
          <p:cNvPr id="2" name="圓角矩形 1">
            <a:hlinkClick r:id="" action="ppaction://hlinkshowjump?jump=nextslide"/>
          </p:cNvPr>
          <p:cNvSpPr/>
          <p:nvPr/>
        </p:nvSpPr>
        <p:spPr>
          <a:xfrm>
            <a:off x="3563888" y="4509120"/>
            <a:ext cx="20162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endParaRPr lang="zh-TW" altLang="en-US" sz="4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香蕉走路時不小心跌倒，結果變成？</a:t>
            </a:r>
            <a:endParaRPr lang="zh-TW" altLang="en-US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>
            <a:hlinkClick r:id="rId2" action="ppaction://hlinksldjump"/>
          </p:cNvPr>
          <p:cNvSpPr/>
          <p:nvPr/>
        </p:nvSpPr>
        <p:spPr>
          <a:xfrm>
            <a:off x="3570040" y="4667913"/>
            <a:ext cx="20162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茄</a:t>
            </a:r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6372200" y="4661520"/>
            <a:ext cx="20162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玉米</a:t>
            </a:r>
          </a:p>
        </p:txBody>
      </p:sp>
      <p:sp>
        <p:nvSpPr>
          <p:cNvPr id="5" name="圓角矩形 4">
            <a:hlinkClick r:id="" action="ppaction://hlinkshowjump?jump=nextslide"/>
          </p:cNvPr>
          <p:cNvSpPr/>
          <p:nvPr/>
        </p:nvSpPr>
        <p:spPr>
          <a:xfrm>
            <a:off x="755576" y="4661520"/>
            <a:ext cx="20162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小黃</a:t>
            </a:r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瓜</a:t>
            </a:r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563888" y="4509120"/>
            <a:ext cx="20162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2223153" cy="2453382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2195736" y="1583579"/>
            <a:ext cx="2376264" cy="1584176"/>
          </a:xfrm>
          <a:prstGeom prst="wedgeRoundRectCallout">
            <a:avLst>
              <a:gd name="adj1" fmla="val 59626"/>
              <a:gd name="adj2" fmla="val 4063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答錯了</a:t>
            </a:r>
            <a:r>
              <a:rPr lang="en-US" altLang="zh-TW" sz="4000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!</a:t>
            </a:r>
            <a:endParaRPr lang="zh-TW" altLang="en-US" sz="4000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14:window dir="vert"/>
        <p:sndAc>
          <p:stSnd>
            <p:snd r:embed="rId2" name="explode.wav"/>
          </p:stSnd>
        </p:sndAc>
      </p:transition>
    </mc:Choice>
    <mc:Fallback>
      <p:transition spd="slow" advClick="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563888" y="4509120"/>
            <a:ext cx="201622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7" y="1412776"/>
            <a:ext cx="2458880" cy="2715906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1403648" y="1412776"/>
            <a:ext cx="2880320" cy="1872208"/>
          </a:xfrm>
          <a:prstGeom prst="cloudCallout">
            <a:avLst>
              <a:gd name="adj1" fmla="val 59495"/>
              <a:gd name="adj2" fmla="val 44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C03F9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你真行！</a:t>
            </a:r>
            <a:endParaRPr lang="zh-TW" altLang="en-US" sz="4000" dirty="0">
              <a:solidFill>
                <a:srgbClr val="C03F91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>
      <p:transition spd="slow" advClick="0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34</Words>
  <Application>Microsoft Office PowerPoint</Application>
  <PresentationFormat>如螢幕大小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標楷體</vt:lpstr>
      <vt:lpstr>Arial</vt:lpstr>
      <vt:lpstr>Calibri</vt:lpstr>
      <vt:lpstr>訓練</vt:lpstr>
      <vt:lpstr>大家來猜謎</vt:lpstr>
      <vt:lpstr>香蕉走路時不小心跌倒，結果變成？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2021-11-23T03:44:29Z</dcterms:modified>
</cp:coreProperties>
</file>