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2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350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0952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40110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4094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39714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340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39832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604319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898053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233217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04332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7737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33878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491277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834612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515905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5695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06487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大家來玩腦筋急轉彎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851920" y="3140968"/>
            <a:ext cx="1800200" cy="108012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174" y="620688"/>
            <a:ext cx="2796957" cy="233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綠豆跳樓後會變成什麼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>
            <a:hlinkClick r:id="rId3" action="ppaction://hlinksldjump"/>
          </p:cNvPr>
          <p:cNvSpPr/>
          <p:nvPr/>
        </p:nvSpPr>
        <p:spPr>
          <a:xfrm>
            <a:off x="827584" y="2924944"/>
            <a:ext cx="165618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紅</a:t>
            </a:r>
            <a:r>
              <a:rPr lang="zh-TW" altLang="en-US" dirty="0" smtClean="0"/>
              <a:t>豆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383868" y="3068960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綠豆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156176" y="3068960"/>
            <a:ext cx="18002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氣球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124744"/>
            <a:ext cx="1659519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635896" y="3645024"/>
            <a:ext cx="201622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085">
            <a:off x="5940152" y="692696"/>
            <a:ext cx="2196108" cy="2423537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419871" y="1508420"/>
            <a:ext cx="2218603" cy="84046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07904" y="3573016"/>
            <a:ext cx="151216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5" y="555873"/>
            <a:ext cx="4080242" cy="2801119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539552" y="1124744"/>
            <a:ext cx="2160240" cy="1368152"/>
          </a:xfrm>
          <a:prstGeom prst="wedgeRoundRectCallout">
            <a:avLst>
              <a:gd name="adj1" fmla="val 59335"/>
              <a:gd name="adj2" fmla="val 7870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30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清松手寫體1</vt:lpstr>
      <vt:lpstr>清松手寫體2</vt:lpstr>
      <vt:lpstr>微軟正黑體</vt:lpstr>
      <vt:lpstr>新細明體</vt:lpstr>
      <vt:lpstr>標楷體</vt:lpstr>
      <vt:lpstr>Calibri</vt:lpstr>
      <vt:lpstr>Century Gothic</vt:lpstr>
      <vt:lpstr>Wingdings 3</vt:lpstr>
      <vt:lpstr>切割線</vt:lpstr>
      <vt:lpstr>大家來玩腦筋急轉彎</vt:lpstr>
      <vt:lpstr>綠豆跳樓後會變成什麼?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2021-11-23T04:01:00Z</dcterms:modified>
</cp:coreProperties>
</file>