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99FF"/>
    <a:srgbClr val="FF3399"/>
    <a:srgbClr val="BFE9E1"/>
    <a:srgbClr val="FFFF66"/>
    <a:srgbClr val="C03F91"/>
    <a:srgbClr val="B72F8C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37000">
              <a:srgbClr val="BFE9E1"/>
            </a:gs>
            <a:gs pos="73000">
              <a:srgbClr val="CC99FF"/>
            </a:gs>
            <a:gs pos="93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9600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猜猜看</a:t>
            </a:r>
            <a:r>
              <a:rPr lang="en-US" altLang="zh-TW" sz="9600" b="1" cap="none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  <a:endParaRPr lang="zh-TW" altLang="en-US" sz="9600" b="1" cap="none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2708920"/>
            <a:ext cx="6085656" cy="1512168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27122" y="4581128"/>
            <a:ext cx="1902060" cy="1080120"/>
          </a:xfrm>
          <a:prstGeom prst="roundRect">
            <a:avLst/>
          </a:prstGeom>
          <a:ln w="76200">
            <a:solidFill>
              <a:srgbClr val="FFFF6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開始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6768752" cy="81829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請問，我</a:t>
            </a:r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喜歡</a:t>
            </a:r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玩</a:t>
            </a:r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手機</a:t>
            </a:r>
            <a:r>
              <a:rPr lang="en-US" altLang="zh-TW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zh-TW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電腦還是電視</a:t>
            </a:r>
            <a:r>
              <a:rPr lang="en-US" altLang="zh-TW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310531" y="4733528"/>
            <a:ext cx="1902060" cy="1080120"/>
          </a:xfrm>
          <a:prstGeom prst="roundRect">
            <a:avLst/>
          </a:prstGeom>
          <a:ln w="76200">
            <a:solidFill>
              <a:srgbClr val="FFFF6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電視</a:t>
            </a:r>
            <a:endParaRPr lang="zh-TW" altLang="en-US" sz="3200" dirty="0"/>
          </a:p>
        </p:txBody>
      </p:sp>
      <p:sp>
        <p:nvSpPr>
          <p:cNvPr id="6" name="圓角矩形 5">
            <a:hlinkClick r:id="rId2" action="ppaction://hlinksldjump"/>
          </p:cNvPr>
          <p:cNvSpPr/>
          <p:nvPr/>
        </p:nvSpPr>
        <p:spPr>
          <a:xfrm>
            <a:off x="939490" y="4714412"/>
            <a:ext cx="1902060" cy="1080120"/>
          </a:xfrm>
          <a:prstGeom prst="roundRect">
            <a:avLst/>
          </a:prstGeom>
          <a:ln w="76200">
            <a:solidFill>
              <a:srgbClr val="FFFF6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手機</a:t>
            </a:r>
            <a:endParaRPr lang="zh-TW" altLang="en-US" sz="32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3851920" y="4714412"/>
            <a:ext cx="1902060" cy="1080120"/>
          </a:xfrm>
          <a:prstGeom prst="roundRect">
            <a:avLst/>
          </a:prstGeom>
          <a:ln w="76200">
            <a:solidFill>
              <a:srgbClr val="FFFF6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電腦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627122" y="4581128"/>
            <a:ext cx="1902060" cy="1080120"/>
          </a:xfrm>
          <a:prstGeom prst="roundRect">
            <a:avLst/>
          </a:prstGeom>
          <a:ln w="76200">
            <a:solidFill>
              <a:srgbClr val="FFFF6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重來</a:t>
            </a:r>
            <a:endParaRPr lang="zh-TW" altLang="en-US" sz="3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412776"/>
            <a:ext cx="2484155" cy="2741414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2195736" y="1700808"/>
            <a:ext cx="2592288" cy="1656184"/>
          </a:xfrm>
          <a:prstGeom prst="wedgeRoundRectCallout">
            <a:avLst>
              <a:gd name="adj1" fmla="val 53990"/>
              <a:gd name="adj2" fmla="val 691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錯了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3627122" y="4581128"/>
            <a:ext cx="1902060" cy="1080120"/>
          </a:xfrm>
          <a:prstGeom prst="roundRect">
            <a:avLst/>
          </a:prstGeom>
          <a:ln w="76200">
            <a:solidFill>
              <a:srgbClr val="FFFF6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離開</a:t>
            </a:r>
            <a:endParaRPr lang="zh-TW" altLang="en-US" sz="32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124744"/>
            <a:ext cx="2736304" cy="3022329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971600" y="1124744"/>
            <a:ext cx="3312368" cy="2304256"/>
          </a:xfrm>
          <a:prstGeom prst="wedgeEllipseCallout">
            <a:avLst>
              <a:gd name="adj1" fmla="val 56128"/>
              <a:gd name="adj2" fmla="val 36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真厲害</a:t>
            </a:r>
            <a:r>
              <a:rPr lang="en-US" altLang="zh-TW" sz="5400" dirty="0"/>
              <a:t>!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29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猜猜看!</vt:lpstr>
      <vt:lpstr>請問，我喜歡玩手機.電腦還是電視?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2021-11-23T04:01:26Z</dcterms:modified>
</cp:coreProperties>
</file>