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3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CC"/>
    <a:srgbClr val="FF33CC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02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CC"/>
            </a:gs>
            <a:gs pos="57000">
              <a:srgbClr val="CC00CC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67744" y="302019"/>
            <a:ext cx="4176464" cy="1143000"/>
          </a:xfrm>
        </p:spPr>
        <p:txBody>
          <a:bodyPr>
            <a:noAutofit/>
          </a:bodyPr>
          <a:lstStyle/>
          <a:p>
            <a:r>
              <a:rPr lang="zh-TW" altLang="en-US" sz="8800" dirty="0" smtClean="0"/>
              <a:t>猜猜看</a:t>
            </a:r>
            <a:r>
              <a:rPr lang="en-US" altLang="zh-TW" sz="8800" dirty="0" smtClean="0"/>
              <a:t>!</a:t>
            </a:r>
            <a:endParaRPr lang="zh-TW" altLang="en-US" sz="8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628801"/>
            <a:ext cx="7704856" cy="2952328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19872" y="5101832"/>
            <a:ext cx="1872208" cy="1008112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開始</a:t>
            </a:r>
            <a:endParaRPr lang="zh-TW" alt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27891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你喜歡玩什麼遊戲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圓角矩形 3">
            <a:hlinkClick r:id="rId2" action="ppaction://hlinksldjump"/>
          </p:cNvPr>
          <p:cNvSpPr/>
          <p:nvPr/>
        </p:nvSpPr>
        <p:spPr>
          <a:xfrm>
            <a:off x="3779912" y="4941168"/>
            <a:ext cx="1872208" cy="1008112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007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372200" y="4919139"/>
            <a:ext cx="1872208" cy="1008112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1+1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611560" y="4919139"/>
            <a:ext cx="1872208" cy="1008112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 魷魚遊戲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779912" y="4797152"/>
            <a:ext cx="1872208" cy="1008112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重來</a:t>
            </a:r>
            <a:endParaRPr lang="zh-TW" alt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4297" y="10553"/>
            <a:ext cx="2329856" cy="1944224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3203848" y="195133"/>
            <a:ext cx="3024336" cy="1800200"/>
          </a:xfrm>
          <a:prstGeom prst="wedgeRoundRectCallout">
            <a:avLst>
              <a:gd name="adj1" fmla="val 70787"/>
              <a:gd name="adj2" fmla="val 1401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錯了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779912" y="4797152"/>
            <a:ext cx="1872208" cy="1008112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離開</a:t>
            </a:r>
            <a:endParaRPr lang="zh-TW" alt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56664" y="0"/>
            <a:ext cx="2609850" cy="2880126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 flipH="1">
            <a:off x="3923928" y="1916832"/>
            <a:ext cx="1584176" cy="1296144"/>
          </a:xfrm>
          <a:prstGeom prst="wedgeRectCallout">
            <a:avLst>
              <a:gd name="adj1" fmla="val -89749"/>
              <a:gd name="adj2" fmla="val -286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對了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猜猜看!</vt:lpstr>
      <vt:lpstr>你喜歡玩什麼遊戲?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2021-11-23T04:01:19Z</dcterms:modified>
</cp:coreProperties>
</file>