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3" r:id="rId1"/>
  </p:sldMasterIdLst>
  <p:notesMasterIdLst>
    <p:notesMasterId r:id="rId6"/>
  </p:notesMasterIdLst>
  <p:handoutMasterIdLst>
    <p:handoutMasterId r:id="rId7"/>
  </p:handoutMasterIdLst>
  <p:sldIdLst>
    <p:sldId id="260" r:id="rId2"/>
    <p:sldId id="257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11/23/2021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AF8DD645-B9B4-46EE-B031-35C24A448A04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91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7829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60617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32233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7308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71326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881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052330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0497207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129451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8789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59554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26385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151334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47754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9447874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426417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194065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649" r:id="rId18"/>
    <p:sldLayoutId id="2147483650" r:id="rId19"/>
    <p:sldLayoutId id="2147483651" r:id="rId20"/>
    <p:sldLayoutId id="2147483663" r:id="rId2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rgbClr val="FCF9A0"/>
            </a:gs>
            <a:gs pos="58000">
              <a:srgbClr val="FFFF00"/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大家來猜猜看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流程圖: 替代程序 2">
            <a:hlinkClick r:id="" action="ppaction://hlinkshowjump?jump=nextslide"/>
          </p:cNvPr>
          <p:cNvSpPr/>
          <p:nvPr/>
        </p:nvSpPr>
        <p:spPr>
          <a:xfrm>
            <a:off x="3707904" y="4725144"/>
            <a:ext cx="1490464" cy="9726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>
        <p14:glitter pattern="hexago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40000"/>
                <a:lumOff val="60000"/>
              </a:schemeClr>
            </a:gs>
            <a:gs pos="53000">
              <a:srgbClr val="FFFF00"/>
            </a:gs>
            <a:gs pos="75000">
              <a:schemeClr val="bg2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5917679" cy="25508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魷魚遊戲猜猜看誰是幕後老大</a:t>
            </a:r>
            <a:endParaRPr lang="zh-TW" altLang="en-US" b="1" cap="none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085656" cy="1368152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2" name="流程圖: 替代程序 1">
            <a:hlinkClick r:id="" action="ppaction://hlinkshowjump?jump=nextslide"/>
          </p:cNvPr>
          <p:cNvSpPr/>
          <p:nvPr/>
        </p:nvSpPr>
        <p:spPr>
          <a:xfrm>
            <a:off x="1007604" y="4941168"/>
            <a:ext cx="118813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213</a:t>
            </a:r>
            <a:endParaRPr lang="zh-TW" altLang="en-US" dirty="0"/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3604084" y="4962872"/>
            <a:ext cx="11839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456</a:t>
            </a:r>
            <a:endParaRPr lang="zh-TW" altLang="en-US" dirty="0"/>
          </a:p>
        </p:txBody>
      </p:sp>
      <p:sp>
        <p:nvSpPr>
          <p:cNvPr id="4" name="圓角矩形 3">
            <a:hlinkClick r:id="" action="ppaction://hlinkshowjump?jump=lastslide"/>
          </p:cNvPr>
          <p:cNvSpPr/>
          <p:nvPr/>
        </p:nvSpPr>
        <p:spPr>
          <a:xfrm>
            <a:off x="6291275" y="4921461"/>
            <a:ext cx="1270037" cy="914400"/>
          </a:xfrm>
          <a:prstGeom prst="roundRect">
            <a:avLst>
              <a:gd name="adj" fmla="val 10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001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368">
              <a:schemeClr val="bg2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64000">
              <a:srgbClr val="FFFF00"/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3096344" cy="3178572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2411760" y="2852936"/>
            <a:ext cx="1584176" cy="1116704"/>
          </a:xfrm>
          <a:prstGeom prst="wedgeEllipseCallout">
            <a:avLst>
              <a:gd name="adj1" fmla="val 52604"/>
              <a:gd name="adj2" fmla="val 78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答錯</a:t>
            </a:r>
            <a:r>
              <a:rPr lang="zh-TW" altLang="en-US" dirty="0"/>
              <a:t>了</a:t>
            </a:r>
          </a:p>
        </p:txBody>
      </p:sp>
      <p:sp>
        <p:nvSpPr>
          <p:cNvPr id="12" name="流程圖: 替代程序 11">
            <a:hlinkClick r:id="" action="ppaction://hlinkshowjump?jump=previousslide"/>
          </p:cNvPr>
          <p:cNvSpPr/>
          <p:nvPr/>
        </p:nvSpPr>
        <p:spPr>
          <a:xfrm>
            <a:off x="3957286" y="5373216"/>
            <a:ext cx="1490464" cy="9726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重</a:t>
            </a:r>
            <a:r>
              <a:rPr lang="zh-TW" altLang="en-US" dirty="0"/>
              <a:t>來</a:t>
            </a: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ractur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rgbClr val="FFFF00"/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2880319" cy="2580841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5076055" y="2580044"/>
            <a:ext cx="2088232" cy="1110400"/>
          </a:xfrm>
          <a:prstGeom prst="wedgeEllipseCallout">
            <a:avLst>
              <a:gd name="adj1" fmla="val -32786"/>
              <a:gd name="adj2" fmla="val 56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答對</a:t>
            </a:r>
            <a:r>
              <a:rPr lang="zh-TW" altLang="en-US" dirty="0"/>
              <a:t>了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流程圖: 替代程序 10">
            <a:hlinkClick r:id="" action="ppaction://hlinkshowjump?jump=endshow"/>
          </p:cNvPr>
          <p:cNvSpPr/>
          <p:nvPr/>
        </p:nvSpPr>
        <p:spPr>
          <a:xfrm>
            <a:off x="3652841" y="5036755"/>
            <a:ext cx="1490464" cy="9726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結</a:t>
            </a:r>
            <a:r>
              <a:rPr lang="zh-TW" altLang="en-US" dirty="0"/>
              <a:t>束</a:t>
            </a: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0</TotalTime>
  <Words>27</Words>
  <Application>Microsoft Office PowerPoint</Application>
  <PresentationFormat>如螢幕大小 (4:3)</PresentationFormat>
  <Paragraphs>11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微軟正黑體</vt:lpstr>
      <vt:lpstr>新細明體</vt:lpstr>
      <vt:lpstr>標楷體</vt:lpstr>
      <vt:lpstr>Arial</vt:lpstr>
      <vt:lpstr>Calibri</vt:lpstr>
      <vt:lpstr>Calibri Light</vt:lpstr>
      <vt:lpstr>天體</vt:lpstr>
      <vt:lpstr>大家來猜猜看</vt:lpstr>
      <vt:lpstr>魷魚遊戲猜猜看誰是幕後老大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2021-11-23T04:00:43Z</dcterms:modified>
</cp:coreProperties>
</file>