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9A6FF"/>
    <a:srgbClr val="B055D5"/>
    <a:srgbClr val="C03F91"/>
    <a:srgbClr val="009ED6"/>
    <a:srgbClr val="B72F8C"/>
    <a:srgbClr val="FFFF66"/>
    <a:srgbClr val="0066FF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5000">
              <a:srgbClr val="C03F91"/>
            </a:gs>
            <a:gs pos="100000">
              <a:srgbClr val="009ED6"/>
            </a:gs>
            <a:gs pos="66000">
              <a:srgbClr val="FFFF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ln w="1270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14300">
                    <a:prstClr val="black"/>
                  </a:innerShdw>
                </a:effectLst>
              </a:rPr>
              <a:t>來猜謎</a:t>
            </a:r>
            <a:r>
              <a:rPr lang="zh-TW" altLang="en-US" b="1" cap="none" dirty="0" smtClean="0">
                <a:ln w="1270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14300">
                    <a:prstClr val="black"/>
                  </a:innerShdw>
                </a:effectLst>
              </a:rPr>
              <a:t>吧</a:t>
            </a:r>
            <a:r>
              <a:rPr lang="en-US" altLang="zh-TW" b="1" cap="none" dirty="0" smtClean="0">
                <a:ln w="1270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14300">
                    <a:prstClr val="black"/>
                  </a:innerShdw>
                </a:effectLst>
              </a:rPr>
              <a:t>!</a:t>
            </a:r>
            <a:endParaRPr lang="zh-TW" altLang="en-US" b="1" cap="none" dirty="0">
              <a:ln w="12700">
                <a:solidFill>
                  <a:schemeClr val="accent5">
                    <a:lumMod val="50000"/>
                  </a:schemeClr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innerShdw blurRad="114300">
                  <a:prstClr val="black"/>
                </a:inn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心形 1">
            <a:hlinkClick r:id="" action="ppaction://hlinkshowjump?jump=nextslide"/>
          </p:cNvPr>
          <p:cNvSpPr/>
          <p:nvPr/>
        </p:nvSpPr>
        <p:spPr>
          <a:xfrm>
            <a:off x="3635896" y="4149080"/>
            <a:ext cx="2160240" cy="1800200"/>
          </a:xfrm>
          <a:prstGeom prst="heart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76200">
            <a:solidFill>
              <a:schemeClr val="accent4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Alef" panose="00000500000000000000" pitchFamily="2" charset="-79"/>
                <a:cs typeface="Alef" panose="00000500000000000000" pitchFamily="2" charset="-79"/>
              </a:rPr>
              <a:t>開</a:t>
            </a:r>
            <a:r>
              <a:rPr lang="zh-TW" altLang="en-US" sz="4800" dirty="0">
                <a:latin typeface="Alef" panose="00000500000000000000" pitchFamily="2" charset="-79"/>
                <a:cs typeface="Alef" panose="00000500000000000000" pitchFamily="2" charset="-79"/>
              </a:rPr>
              <a:t>始</a:t>
            </a:r>
            <a:endParaRPr lang="zh-TW" altLang="en-US" sz="4800" dirty="0">
              <a:latin typeface="Alef" panose="00000500000000000000" pitchFamily="2" charset="-79"/>
              <a:ea typeface="文鼎疊圓體" panose="020B0609010101010101" pitchFamily="49" charset="-120"/>
              <a:cs typeface="Alef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0000">
              <a:schemeClr val="accent2">
                <a:lumMod val="60000"/>
                <a:lumOff val="40000"/>
              </a:schemeClr>
            </a:gs>
            <a:gs pos="100000">
              <a:srgbClr val="009ED6"/>
            </a:gs>
            <a:gs pos="66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很燙的窗戶是什麼，猜一個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物品？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心形 2">
            <a:hlinkClick r:id="" action="ppaction://hlinkshowjump?jump=lastslide"/>
          </p:cNvPr>
          <p:cNvSpPr/>
          <p:nvPr/>
        </p:nvSpPr>
        <p:spPr>
          <a:xfrm>
            <a:off x="3635896" y="4149080"/>
            <a:ext cx="2160240" cy="1800200"/>
          </a:xfrm>
          <a:prstGeom prst="heart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76200">
            <a:solidFill>
              <a:schemeClr val="accent4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文鼎新細明" panose="020B0609010101010101" pitchFamily="49" charset="-120"/>
                <a:ea typeface="文鼎新細明" panose="020B0609010101010101" pitchFamily="49" charset="-120"/>
                <a:cs typeface="Alef" panose="00000500000000000000" pitchFamily="2" charset="-79"/>
              </a:rPr>
              <a:t>窯爐</a:t>
            </a:r>
            <a:endParaRPr lang="zh-TW" altLang="en-US" sz="4800" dirty="0">
              <a:solidFill>
                <a:schemeClr val="accent6">
                  <a:lumMod val="40000"/>
                  <a:lumOff val="60000"/>
                </a:schemeClr>
              </a:solidFill>
              <a:latin typeface="文鼎新細明" panose="020B0609010101010101" pitchFamily="49" charset="-120"/>
              <a:ea typeface="文鼎新細明" panose="020B0609010101010101" pitchFamily="49" charset="-120"/>
              <a:cs typeface="Alef" panose="00000500000000000000" pitchFamily="2" charset="-79"/>
            </a:endParaRPr>
          </a:p>
        </p:txBody>
      </p:sp>
      <p:sp>
        <p:nvSpPr>
          <p:cNvPr id="4" name="心形 3">
            <a:hlinkClick r:id="" action="ppaction://hlinkshowjump?jump=nextslide"/>
          </p:cNvPr>
          <p:cNvSpPr/>
          <p:nvPr/>
        </p:nvSpPr>
        <p:spPr>
          <a:xfrm>
            <a:off x="6376423" y="4135613"/>
            <a:ext cx="2160240" cy="1800200"/>
          </a:xfrm>
          <a:prstGeom prst="heart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76200">
            <a:solidFill>
              <a:schemeClr val="accent4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文鼎新細明" panose="020B0609010101010101" pitchFamily="49" charset="-120"/>
                <a:ea typeface="文鼎新細明" panose="020B0609010101010101" pitchFamily="49" charset="-120"/>
                <a:cs typeface="Alef" panose="00000500000000000000" pitchFamily="2" charset="-79"/>
              </a:rPr>
              <a:t>烤箱</a:t>
            </a:r>
            <a:endParaRPr lang="zh-TW" altLang="en-US" sz="4800" dirty="0">
              <a:solidFill>
                <a:schemeClr val="accent6">
                  <a:lumMod val="40000"/>
                  <a:lumOff val="60000"/>
                </a:schemeClr>
              </a:solidFill>
              <a:latin typeface="文鼎新細明" panose="020B0609010101010101" pitchFamily="49" charset="-120"/>
              <a:ea typeface="文鼎新細明" panose="020B0609010101010101" pitchFamily="49" charset="-120"/>
              <a:cs typeface="Alef" panose="00000500000000000000" pitchFamily="2" charset="-79"/>
            </a:endParaRPr>
          </a:p>
        </p:txBody>
      </p:sp>
      <p:sp>
        <p:nvSpPr>
          <p:cNvPr id="5" name="心形 4">
            <a:hlinkClick r:id="" action="ppaction://hlinkshowjump?jump=nextslide"/>
          </p:cNvPr>
          <p:cNvSpPr/>
          <p:nvPr/>
        </p:nvSpPr>
        <p:spPr>
          <a:xfrm>
            <a:off x="899592" y="4113731"/>
            <a:ext cx="2160240" cy="1800200"/>
          </a:xfrm>
          <a:prstGeom prst="heart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76200">
            <a:solidFill>
              <a:schemeClr val="accent4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文鼎新中黑" panose="020B0609010101010101" pitchFamily="49" charset="-120"/>
                <a:ea typeface="文鼎新中黑" panose="020B0609010101010101" pitchFamily="49" charset="-120"/>
                <a:cs typeface="Alef" panose="00000500000000000000" pitchFamily="2" charset="-79"/>
              </a:rPr>
              <a:t>窗戶</a:t>
            </a:r>
            <a:endParaRPr lang="zh-TW" altLang="en-US" sz="4400" dirty="0">
              <a:solidFill>
                <a:schemeClr val="accent6">
                  <a:lumMod val="40000"/>
                  <a:lumOff val="60000"/>
                </a:schemeClr>
              </a:solidFill>
              <a:latin typeface="文鼎新中黑" panose="020B0609010101010101" pitchFamily="49" charset="-120"/>
              <a:ea typeface="文鼎新中黑" panose="020B0609010101010101" pitchFamily="49" charset="-120"/>
              <a:cs typeface="Alef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0000">
              <a:srgbClr val="B055D5"/>
            </a:gs>
            <a:gs pos="100000">
              <a:schemeClr val="accent5"/>
            </a:gs>
            <a:gs pos="66000">
              <a:srgbClr val="00B05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心形 1">
            <a:hlinkClick r:id="" action="ppaction://hlinkshowjump?jump=previousslide"/>
          </p:cNvPr>
          <p:cNvSpPr/>
          <p:nvPr/>
        </p:nvSpPr>
        <p:spPr>
          <a:xfrm>
            <a:off x="3635896" y="4149080"/>
            <a:ext cx="2160240" cy="1800200"/>
          </a:xfrm>
          <a:prstGeom prst="heart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76200">
            <a:solidFill>
              <a:schemeClr val="accent4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+mn-ea"/>
                <a:cs typeface="Alef" panose="00000500000000000000" pitchFamily="2" charset="-79"/>
              </a:rPr>
              <a:t>重</a:t>
            </a:r>
            <a:r>
              <a:rPr lang="zh-TW" altLang="en-US" sz="4800" dirty="0" smtClean="0">
                <a:latin typeface="+mn-ea"/>
                <a:cs typeface="Alef" panose="00000500000000000000" pitchFamily="2" charset="-79"/>
              </a:rPr>
              <a:t>來</a:t>
            </a:r>
            <a:endParaRPr lang="zh-TW" altLang="en-US" sz="4800" dirty="0">
              <a:latin typeface="+mn-ea"/>
              <a:cs typeface="Alef" panose="00000500000000000000" pitchFamily="2" charset="-79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60648"/>
            <a:ext cx="3465132" cy="3680740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2375756" y="268288"/>
            <a:ext cx="2520280" cy="2016224"/>
          </a:xfrm>
          <a:prstGeom prst="wedgeEllipseCallout">
            <a:avLst>
              <a:gd name="adj1" fmla="val 59976"/>
              <a:gd name="adj2" fmla="val 42573"/>
            </a:avLst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accent4">
                    <a:lumMod val="50000"/>
                  </a:schemeClr>
                </a:solidFill>
              </a:rPr>
              <a:t>遺憾，再加油</a:t>
            </a:r>
            <a:r>
              <a:rPr lang="en-US" altLang="zh-TW" sz="4000" dirty="0">
                <a:solidFill>
                  <a:schemeClr val="accent4">
                    <a:lumMod val="50000"/>
                  </a:schemeClr>
                </a:solidFill>
              </a:rPr>
              <a:t>!</a:t>
            </a:r>
            <a:endParaRPr lang="zh-TW" altLang="en-US" sz="4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ripple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3000">
              <a:srgbClr val="69A6FF"/>
            </a:gs>
            <a:gs pos="100000">
              <a:srgbClr val="FFC000"/>
            </a:gs>
            <a:gs pos="66000">
              <a:srgbClr val="FF00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心形 1">
            <a:hlinkClick r:id="" action="ppaction://hlinkshowjump?jump=endshow"/>
          </p:cNvPr>
          <p:cNvSpPr/>
          <p:nvPr/>
        </p:nvSpPr>
        <p:spPr>
          <a:xfrm>
            <a:off x="3635896" y="4149080"/>
            <a:ext cx="2160240" cy="1800200"/>
          </a:xfrm>
          <a:prstGeom prst="heart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76200">
            <a:solidFill>
              <a:schemeClr val="accent4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新中黑" panose="020B0609010101010101" pitchFamily="49" charset="-120"/>
                <a:ea typeface="文鼎新中黑" panose="020B0609010101010101" pitchFamily="49" charset="-120"/>
                <a:cs typeface="Alef" panose="00000500000000000000" pitchFamily="2" charset="-79"/>
              </a:rPr>
              <a:t>再見</a:t>
            </a:r>
            <a:endParaRPr lang="zh-TW" altLang="en-US" sz="4800" dirty="0">
              <a:latin typeface="文鼎新中黑" panose="020B0609010101010101" pitchFamily="49" charset="-120"/>
              <a:ea typeface="文鼎新中黑" panose="020B0609010101010101" pitchFamily="49" charset="-120"/>
              <a:cs typeface="Alef" panose="00000500000000000000" pitchFamily="2" charset="-79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980728"/>
            <a:ext cx="3460465" cy="2887698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1907704" y="949896"/>
            <a:ext cx="2448272" cy="1944216"/>
          </a:xfrm>
          <a:prstGeom prst="cloudCallout">
            <a:avLst>
              <a:gd name="adj1" fmla="val 64617"/>
              <a:gd name="adj2" fmla="val 418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accent4">
                    <a:lumMod val="50000"/>
                  </a:schemeClr>
                </a:solidFill>
              </a:rPr>
              <a:t>厲害</a:t>
            </a:r>
            <a:r>
              <a:rPr lang="en-US" altLang="zh-TW" sz="5400" dirty="0" smtClean="0">
                <a:solidFill>
                  <a:schemeClr val="accent4">
                    <a:lumMod val="50000"/>
                  </a:schemeClr>
                </a:solidFill>
              </a:rPr>
              <a:t>!</a:t>
            </a:r>
            <a:endParaRPr lang="zh-TW" altLang="en-US" sz="54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36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文鼎新中黑</vt:lpstr>
      <vt:lpstr>文鼎新細明</vt:lpstr>
      <vt:lpstr>文鼎疊圓體</vt:lpstr>
      <vt:lpstr>微軟正黑體</vt:lpstr>
      <vt:lpstr>新細明體</vt:lpstr>
      <vt:lpstr>標楷體</vt:lpstr>
      <vt:lpstr>Alef</vt:lpstr>
      <vt:lpstr>Arial</vt:lpstr>
      <vt:lpstr>Calibri</vt:lpstr>
      <vt:lpstr>訓練</vt:lpstr>
      <vt:lpstr>來猜謎吧!</vt:lpstr>
      <vt:lpstr>很燙的窗戶是什麼，猜一個物品？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2021-11-23T03:45:00Z</dcterms:modified>
</cp:coreProperties>
</file>