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66FFFF"/>
    <a:srgbClr val="FF0000"/>
    <a:srgbClr val="CCCC00"/>
    <a:srgbClr val="003300"/>
    <a:srgbClr val="C03F91"/>
    <a:srgbClr val="B72F8C"/>
    <a:srgbClr val="69A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6" autoAdjust="0"/>
    <p:restoredTop sz="86472" autoAdjust="0"/>
  </p:normalViewPr>
  <p:slideViewPr>
    <p:cSldViewPr>
      <p:cViewPr>
        <p:scale>
          <a:sx n="60" d="100"/>
          <a:sy n="60" d="100"/>
        </p:scale>
        <p:origin x="1608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027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7000">
              <a:srgbClr val="FFC000"/>
            </a:gs>
            <a:gs pos="33000">
              <a:srgbClr val="FFFF00"/>
            </a:gs>
            <a:gs pos="100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3347864" y="908720"/>
            <a:ext cx="2160240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猜謎趣</a:t>
            </a:r>
            <a:endParaRPr lang="zh-TW" altLang="en-US" b="1" cap="none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3419872" y="1844823"/>
            <a:ext cx="2016224" cy="57606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563888" y="4149080"/>
            <a:ext cx="1728192" cy="10801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開始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  <p:sndAc>
          <p:stSnd>
            <p:snd r:embed="rId3" name="breeze.wav"/>
          </p:stSnd>
        </p:sndAc>
      </p:transition>
    </mc:Choice>
    <mc:Fallback xmlns="">
      <p:transition spd="slow" advClick="0">
        <p:fade/>
        <p:sndAc>
          <p:stSnd>
            <p:snd r:embed="rId4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rgbClr val="92D050"/>
            </a:gs>
            <a:gs pos="30000">
              <a:srgbClr val="FFFF00"/>
            </a:gs>
            <a:gs pos="0">
              <a:schemeClr val="bg1"/>
            </a:gs>
            <a:gs pos="98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請問，我最喜歡哪一隻寶可夢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 flipH="1">
            <a:off x="6218953" y="4862923"/>
            <a:ext cx="1728192" cy="908720"/>
          </a:xfrm>
          <a:prstGeom prst="roundRect">
            <a:avLst/>
          </a:prstGeom>
          <a:solidFill>
            <a:srgbClr val="FFFF66"/>
          </a:solidFill>
          <a:ln>
            <a:solidFill>
              <a:srgbClr val="CC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u="sng" dirty="0" smtClean="0">
                <a:solidFill>
                  <a:schemeClr val="tx1"/>
                </a:solidFill>
              </a:rPr>
              <a:t>皮卡丘</a:t>
            </a:r>
            <a:endParaRPr lang="zh-TW" altLang="en-US" sz="2500" u="sng" dirty="0">
              <a:solidFill>
                <a:schemeClr val="tx1"/>
              </a:solidFill>
            </a:endParaRP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2555776" y="3501008"/>
            <a:ext cx="1728192" cy="9144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500" u="sng" dirty="0" smtClean="0">
                <a:solidFill>
                  <a:schemeClr val="tx1"/>
                </a:solidFill>
              </a:rPr>
              <a:t>水水獺</a:t>
            </a:r>
            <a:endParaRPr lang="zh-TW" altLang="en-US" sz="2500" u="sng" dirty="0">
              <a:solidFill>
                <a:schemeClr val="tx1"/>
              </a:solidFill>
            </a:endParaRP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3714056" y="4748718"/>
            <a:ext cx="1728192" cy="961256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500" u="sng" dirty="0" smtClean="0"/>
              <a:t>藤藤蛇</a:t>
            </a:r>
            <a:endParaRPr lang="zh-TW" altLang="en-US" sz="2500" u="sng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5004048" y="3407296"/>
            <a:ext cx="1584176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都不喜歡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209159" y="4748718"/>
            <a:ext cx="1728192" cy="9612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500" u="sng" dirty="0" smtClean="0"/>
              <a:t>路卡利歐</a:t>
            </a:r>
            <a:endParaRPr lang="zh-TW" altLang="en-US" sz="2500" u="sng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randomBar dir="vert"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rgbClr val="00B0F0"/>
            </a:gs>
            <a:gs pos="30000">
              <a:srgbClr val="66FFFF"/>
            </a:gs>
            <a:gs pos="0">
              <a:schemeClr val="bg1"/>
            </a:gs>
            <a:gs pos="98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635896" y="4725144"/>
            <a:ext cx="1728192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32656"/>
            <a:ext cx="3456384" cy="3671448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763688" y="764704"/>
            <a:ext cx="2376264" cy="2015264"/>
          </a:xfrm>
          <a:prstGeom prst="cloudCallout">
            <a:avLst>
              <a:gd name="adj1" fmla="val 72803"/>
              <a:gd name="adj2" fmla="val 6174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accent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唉</a:t>
            </a:r>
            <a:r>
              <a:rPr lang="en-US" altLang="zh-TW" sz="2400" dirty="0" smtClean="0">
                <a:solidFill>
                  <a:schemeClr val="accent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r>
              <a:rPr lang="zh-TW" altLang="en-US" sz="2400" dirty="0" smtClean="0">
                <a:solidFill>
                  <a:schemeClr val="accent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真可惜</a:t>
            </a:r>
            <a:endParaRPr lang="zh-TW" altLang="en-US" sz="2400" dirty="0">
              <a:solidFill>
                <a:schemeClr val="accent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FFFF66"/>
            </a:gs>
            <a:gs pos="33000">
              <a:srgbClr val="FFFF99"/>
            </a:gs>
            <a:gs pos="0">
              <a:schemeClr val="bg1"/>
            </a:gs>
            <a:gs pos="98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923928" y="4725144"/>
            <a:ext cx="1728192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結束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827584" y="476672"/>
            <a:ext cx="2592288" cy="1764196"/>
          </a:xfrm>
          <a:prstGeom prst="cloudCallout">
            <a:avLst>
              <a:gd name="adj1" fmla="val 103321"/>
              <a:gd name="adj2" fmla="val 4114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太強了，竟然知道我喜歡哪一隻</a:t>
            </a:r>
            <a:r>
              <a:rPr lang="zh-TW" altLang="en-US" dirty="0" smtClean="0">
                <a:solidFill>
                  <a:srgbClr val="FFFF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寶可夢！</a:t>
            </a:r>
            <a:endParaRPr lang="zh-TW" altLang="en-US" dirty="0">
              <a:solidFill>
                <a:srgbClr val="FFFF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67544"/>
            <a:ext cx="3605076" cy="300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57</Words>
  <Application>Microsoft Office PowerPoint</Application>
  <PresentationFormat>如螢幕大小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文鼎超顏楷</vt:lpstr>
      <vt:lpstr>微軟正黑體</vt:lpstr>
      <vt:lpstr>新細明體</vt:lpstr>
      <vt:lpstr>標楷體</vt:lpstr>
      <vt:lpstr>Arial</vt:lpstr>
      <vt:lpstr>Calibri</vt:lpstr>
      <vt:lpstr>訓練</vt:lpstr>
      <vt:lpstr>猜謎趣</vt:lpstr>
      <vt:lpstr>請問，我最喜歡哪一隻寶可夢?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2021-11-23T04:03:31Z</dcterms:modified>
</cp:coreProperties>
</file>