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66FF"/>
    <a:srgbClr val="C03F91"/>
    <a:srgbClr val="B72F8C"/>
    <a:srgbClr val="003300"/>
    <a:srgbClr val="996633"/>
    <a:srgbClr val="FFFF66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tx2">
                <a:lumMod val="60000"/>
                <a:lumOff val="40000"/>
              </a:schemeClr>
            </a:gs>
            <a:gs pos="0">
              <a:schemeClr val="bg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你知道多少</a:t>
            </a:r>
            <a:r>
              <a:rPr lang="en-US" altLang="zh-TW" b="1" cap="none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cap="none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快來試試看</a:t>
            </a:r>
            <a:endParaRPr lang="zh-TW" altLang="en-US" dirty="0"/>
          </a:p>
        </p:txBody>
      </p:sp>
      <p:sp>
        <p:nvSpPr>
          <p:cNvPr id="4" name="圓角矩形圖說文字 3">
            <a:hlinkClick r:id="" action="ppaction://hlinkshowjump?jump=nextslide"/>
          </p:cNvPr>
          <p:cNvSpPr/>
          <p:nvPr/>
        </p:nvSpPr>
        <p:spPr>
          <a:xfrm>
            <a:off x="3419872" y="4149080"/>
            <a:ext cx="2304256" cy="1368152"/>
          </a:xfrm>
          <a:prstGeom prst="wedgeRoundRect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7030A0"/>
                </a:solidFill>
              </a:rPr>
              <a:t>開</a:t>
            </a:r>
            <a:r>
              <a:rPr lang="zh-TW" altLang="en-US" sz="6000" dirty="0">
                <a:solidFill>
                  <a:srgbClr val="7030A0"/>
                </a:solidFill>
              </a:rPr>
              <a:t>始</a:t>
            </a:r>
          </a:p>
        </p:txBody>
      </p:sp>
      <p:sp>
        <p:nvSpPr>
          <p:cNvPr id="2" name="四角星形 1"/>
          <p:cNvSpPr/>
          <p:nvPr/>
        </p:nvSpPr>
        <p:spPr>
          <a:xfrm>
            <a:off x="1979712" y="1484784"/>
            <a:ext cx="432048" cy="50405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四角星形 6"/>
          <p:cNvSpPr/>
          <p:nvPr/>
        </p:nvSpPr>
        <p:spPr>
          <a:xfrm>
            <a:off x="7671315" y="4581128"/>
            <a:ext cx="432048" cy="50405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tx2">
                <a:lumMod val="60000"/>
                <a:lumOff val="40000"/>
              </a:schemeClr>
            </a:gs>
            <a:gs pos="0">
              <a:schemeClr val="bg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3272" y="517240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</a:t>
            </a:r>
            <a:r>
              <a:rPr lang="zh-TW" altLang="en-US" b="1" dirty="0" smtClean="0">
                <a:solidFill>
                  <a:srgbClr val="B72F8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斑馬</a:t>
            </a:r>
            <a:r>
              <a:rPr lang="zh-TW" alt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</a:t>
            </a:r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白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底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黑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條紋</a:t>
            </a:r>
            <a:r>
              <a:rPr lang="zh-TW" alt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還是</a:t>
            </a:r>
            <a:r>
              <a:rPr lang="en-US" altLang="zh-TW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</a:t>
            </a:r>
            <a:endParaRPr lang="zh-TW" alt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-5114" y="260648"/>
            <a:ext cx="8640960" cy="1944216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圖說文字 5">
            <a:hlinkClick r:id="" action="ppaction://hlinkshowjump?jump=nextslide"/>
          </p:cNvPr>
          <p:cNvSpPr/>
          <p:nvPr/>
        </p:nvSpPr>
        <p:spPr>
          <a:xfrm>
            <a:off x="5580112" y="3080079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黑底白條紋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7" name="圓角矩形圖說文字 6">
            <a:hlinkClick r:id="" action="ppaction://hlinkshowjump?jump=nextslide"/>
          </p:cNvPr>
          <p:cNvSpPr/>
          <p:nvPr/>
        </p:nvSpPr>
        <p:spPr>
          <a:xfrm>
            <a:off x="6508817" y="5146995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灰底黑白條紋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10" name="圓角矩形圖說文字 9">
            <a:hlinkClick r:id="" action="ppaction://hlinkshowjump?jump=nextslide"/>
          </p:cNvPr>
          <p:cNvSpPr/>
          <p:nvPr/>
        </p:nvSpPr>
        <p:spPr>
          <a:xfrm>
            <a:off x="467544" y="5146995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灰底白條紋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11" name="圓角矩形圖說文字 10">
            <a:hlinkClick r:id="" action="ppaction://hlinkshowjump?jump=nextslide"/>
          </p:cNvPr>
          <p:cNvSpPr/>
          <p:nvPr/>
        </p:nvSpPr>
        <p:spPr>
          <a:xfrm>
            <a:off x="1331640" y="3080079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白底黑條紋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13" name="圓角矩形圖說文字 12">
            <a:hlinkClick r:id="" action="ppaction://hlinkshowjump?jump=nextslide"/>
          </p:cNvPr>
          <p:cNvSpPr/>
          <p:nvPr/>
        </p:nvSpPr>
        <p:spPr>
          <a:xfrm>
            <a:off x="3488804" y="5139444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灰底黑條紋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8743351" y="0"/>
            <a:ext cx="400649" cy="126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黑底白條紋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tx2">
                <a:lumMod val="60000"/>
                <a:lumOff val="40000"/>
              </a:schemeClr>
            </a:gs>
            <a:gs pos="0">
              <a:schemeClr val="bg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>
            <a:hlinkClick r:id="" action="ppaction://hlinkshowjump?jump=previousslide"/>
          </p:cNvPr>
          <p:cNvSpPr/>
          <p:nvPr/>
        </p:nvSpPr>
        <p:spPr>
          <a:xfrm>
            <a:off x="3635896" y="4653136"/>
            <a:ext cx="2310408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7030A0"/>
                </a:solidFill>
              </a:rPr>
              <a:t>重來</a:t>
            </a:r>
            <a:endParaRPr lang="zh-TW" altLang="en-US" sz="6000" dirty="0">
              <a:solidFill>
                <a:srgbClr val="7030A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772816"/>
            <a:ext cx="2376264" cy="252412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775998" y="1018652"/>
            <a:ext cx="2808312" cy="201622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真可惜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tx2">
                <a:lumMod val="60000"/>
                <a:lumOff val="40000"/>
              </a:schemeClr>
            </a:gs>
            <a:gs pos="0">
              <a:schemeClr val="bg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>
            <a:hlinkClick r:id="" action="ppaction://hlinkshowjump?jump=endshow"/>
          </p:cNvPr>
          <p:cNvSpPr/>
          <p:nvPr/>
        </p:nvSpPr>
        <p:spPr>
          <a:xfrm>
            <a:off x="3707904" y="5013176"/>
            <a:ext cx="2304256" cy="1368152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7030A0"/>
                </a:solidFill>
              </a:rPr>
              <a:t>結束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4675097" cy="320949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220072" y="836712"/>
            <a:ext cx="2664296" cy="20162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恭</a:t>
            </a:r>
            <a:r>
              <a:rPr lang="zh-TW" altLang="en-US" sz="3200" dirty="0" smtClean="0"/>
              <a:t>喜答對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50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你知道多少?</vt:lpstr>
      <vt:lpstr>請問斑馬是白底黑條紋，還是......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2021-11-23T04:02:18Z</dcterms:modified>
</cp:coreProperties>
</file>