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CC00"/>
    <a:srgbClr val="FFFF66"/>
    <a:srgbClr val="3CC4C4"/>
    <a:srgbClr val="003300"/>
    <a:srgbClr val="C03F91"/>
    <a:srgbClr val="B72F8C"/>
    <a:srgbClr val="69A6FF"/>
    <a:srgbClr val="006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3CC4C4"/>
            </a:gs>
            <a:gs pos="82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259632" y="404665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 </a:t>
            </a:r>
            <a:endParaRPr lang="zh-TW" altLang="en-US" b="1" cap="none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00FF"/>
                </a:solidFill>
              </a:rPr>
              <a:t>請你猜猜看</a:t>
            </a:r>
            <a:endParaRPr lang="zh-TW" altLang="en-US" dirty="0">
              <a:solidFill>
                <a:srgbClr val="0000FF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75856" y="4221088"/>
            <a:ext cx="2448272" cy="9361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solidFill>
                  <a:schemeClr val="tx1"/>
                </a:solidFill>
              </a:rPr>
              <a:t> </a:t>
            </a:r>
            <a:r>
              <a:rPr lang="zh-TW" altLang="en-US" sz="3200" dirty="0" smtClean="0">
                <a:solidFill>
                  <a:schemeClr val="tx1"/>
                </a:solidFill>
              </a:rPr>
              <a:t>開始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蜜蜂停在日曆上，猜一句成語</a:t>
            </a:r>
            <a:endParaRPr lang="zh-TW" alt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919095" y="5016299"/>
            <a:ext cx="2448272" cy="936104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hlinkClick r:id="" action="ppaction://hlinkshowjump?jump=lastslide"/>
              </a:rPr>
              <a:t>風和日麗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65459" y="5013176"/>
            <a:ext cx="2448272" cy="936104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hlinkClick r:id="" action="ppaction://hlinkshowjump?jump=nextslide"/>
              </a:rPr>
              <a:t>槍淋彈雨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6235132" y="5013176"/>
            <a:ext cx="2448272" cy="936104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hlinkClick r:id="" action="ppaction://hlinkshowjump?jump=nextslide"/>
              </a:rPr>
              <a:t>過河拆橋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圓角矩形 5"/>
          <p:cNvSpPr/>
          <p:nvPr/>
        </p:nvSpPr>
        <p:spPr>
          <a:xfrm>
            <a:off x="3374644" y="908720"/>
            <a:ext cx="2160240" cy="1152128"/>
          </a:xfrm>
          <a:prstGeom prst="roundRect">
            <a:avLst/>
          </a:prstGeom>
          <a:gradFill flip="none" rotWithShape="1">
            <a:gsLst>
              <a:gs pos="0">
                <a:srgbClr val="3CC4C4">
                  <a:tint val="66000"/>
                  <a:satMod val="160000"/>
                </a:srgbClr>
              </a:gs>
              <a:gs pos="50000">
                <a:srgbClr val="3CC4C4">
                  <a:tint val="44500"/>
                  <a:satMod val="160000"/>
                </a:srgbClr>
              </a:gs>
              <a:gs pos="100000">
                <a:srgbClr val="3CC4C4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hlinkClick r:id="" action="ppaction://hlinkshowjump?jump=previousslide"/>
              </a:rPr>
              <a:t>重來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068960"/>
            <a:ext cx="2930656" cy="3113008"/>
          </a:xfrm>
          <a:prstGeom prst="rect">
            <a:avLst/>
          </a:prstGeom>
        </p:spPr>
      </p:pic>
      <p:sp>
        <p:nvSpPr>
          <p:cNvPr id="10" name="閃電 9"/>
          <p:cNvSpPr/>
          <p:nvPr/>
        </p:nvSpPr>
        <p:spPr>
          <a:xfrm>
            <a:off x="4093112" y="-63388"/>
            <a:ext cx="576064" cy="936104"/>
          </a:xfrm>
          <a:prstGeom prst="lightningBol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v</a:t>
            </a:r>
            <a:endParaRPr lang="zh-TW" altLang="en-US" dirty="0"/>
          </a:p>
        </p:txBody>
      </p:sp>
      <p:sp>
        <p:nvSpPr>
          <p:cNvPr id="11" name="閃電 10"/>
          <p:cNvSpPr/>
          <p:nvPr/>
        </p:nvSpPr>
        <p:spPr>
          <a:xfrm>
            <a:off x="251520" y="5727309"/>
            <a:ext cx="576064" cy="936104"/>
          </a:xfrm>
          <a:prstGeom prst="lightningBol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閃電 11"/>
          <p:cNvSpPr/>
          <p:nvPr/>
        </p:nvSpPr>
        <p:spPr>
          <a:xfrm>
            <a:off x="8458209" y="5713916"/>
            <a:ext cx="576064" cy="936104"/>
          </a:xfrm>
          <a:prstGeom prst="lightningBol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閃電 12"/>
          <p:cNvSpPr/>
          <p:nvPr/>
        </p:nvSpPr>
        <p:spPr>
          <a:xfrm>
            <a:off x="8458209" y="57588"/>
            <a:ext cx="576064" cy="936104"/>
          </a:xfrm>
          <a:prstGeom prst="lightningBol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閃電 13"/>
          <p:cNvSpPr/>
          <p:nvPr/>
        </p:nvSpPr>
        <p:spPr>
          <a:xfrm>
            <a:off x="305691" y="188640"/>
            <a:ext cx="576064" cy="936104"/>
          </a:xfrm>
          <a:prstGeom prst="lightningBol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閃電 14"/>
          <p:cNvSpPr/>
          <p:nvPr/>
        </p:nvSpPr>
        <p:spPr>
          <a:xfrm>
            <a:off x="251520" y="2933328"/>
            <a:ext cx="576064" cy="936104"/>
          </a:xfrm>
          <a:prstGeom prst="lightningBol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v</a:t>
            </a:r>
            <a:endParaRPr lang="zh-TW" altLang="en-US" dirty="0"/>
          </a:p>
        </p:txBody>
      </p:sp>
      <p:sp>
        <p:nvSpPr>
          <p:cNvPr id="16" name="閃電 15"/>
          <p:cNvSpPr/>
          <p:nvPr/>
        </p:nvSpPr>
        <p:spPr>
          <a:xfrm>
            <a:off x="4454764" y="5805264"/>
            <a:ext cx="576064" cy="936104"/>
          </a:xfrm>
          <a:prstGeom prst="lightningBol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閃電 16"/>
          <p:cNvSpPr/>
          <p:nvPr/>
        </p:nvSpPr>
        <p:spPr>
          <a:xfrm>
            <a:off x="4166732" y="2291172"/>
            <a:ext cx="576064" cy="936104"/>
          </a:xfrm>
          <a:prstGeom prst="lightningBol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閃電 1"/>
          <p:cNvSpPr/>
          <p:nvPr/>
        </p:nvSpPr>
        <p:spPr>
          <a:xfrm>
            <a:off x="8030206" y="2505650"/>
            <a:ext cx="720080" cy="662372"/>
          </a:xfrm>
          <a:prstGeom prst="lightningBol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3275856" y="1124744"/>
            <a:ext cx="2334700" cy="9361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再見</a:t>
            </a:r>
            <a:endParaRPr lang="zh-TW" altLang="en-US" sz="32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717032"/>
            <a:ext cx="2933880" cy="2448272"/>
          </a:xfrm>
          <a:prstGeom prst="rect">
            <a:avLst/>
          </a:prstGeom>
        </p:spPr>
      </p:pic>
      <p:sp>
        <p:nvSpPr>
          <p:cNvPr id="6" name="五角星形 5"/>
          <p:cNvSpPr/>
          <p:nvPr/>
        </p:nvSpPr>
        <p:spPr>
          <a:xfrm>
            <a:off x="7959975" y="213552"/>
            <a:ext cx="864096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五角星形 6"/>
          <p:cNvSpPr/>
          <p:nvPr/>
        </p:nvSpPr>
        <p:spPr>
          <a:xfrm>
            <a:off x="143508" y="205377"/>
            <a:ext cx="936104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五角星形 7"/>
          <p:cNvSpPr/>
          <p:nvPr/>
        </p:nvSpPr>
        <p:spPr>
          <a:xfrm>
            <a:off x="62341" y="2888940"/>
            <a:ext cx="864096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五角星形 8"/>
          <p:cNvSpPr/>
          <p:nvPr/>
        </p:nvSpPr>
        <p:spPr>
          <a:xfrm>
            <a:off x="4011158" y="116632"/>
            <a:ext cx="864096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五角星形 9"/>
          <p:cNvSpPr/>
          <p:nvPr/>
        </p:nvSpPr>
        <p:spPr>
          <a:xfrm>
            <a:off x="4188861" y="6057292"/>
            <a:ext cx="864096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五角星形 10"/>
          <p:cNvSpPr/>
          <p:nvPr/>
        </p:nvSpPr>
        <p:spPr>
          <a:xfrm>
            <a:off x="4011158" y="2564904"/>
            <a:ext cx="864096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五角星形 11"/>
          <p:cNvSpPr/>
          <p:nvPr/>
        </p:nvSpPr>
        <p:spPr>
          <a:xfrm>
            <a:off x="7959975" y="2726922"/>
            <a:ext cx="864096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五角星形 12"/>
          <p:cNvSpPr/>
          <p:nvPr/>
        </p:nvSpPr>
        <p:spPr>
          <a:xfrm>
            <a:off x="0" y="5769260"/>
            <a:ext cx="864096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五角星形 13"/>
          <p:cNvSpPr/>
          <p:nvPr/>
        </p:nvSpPr>
        <p:spPr>
          <a:xfrm>
            <a:off x="8189448" y="5769260"/>
            <a:ext cx="864096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31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大家來猜謎 </vt:lpstr>
      <vt:lpstr>   蜜蜂停在日曆上，猜一句成語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2021-11-23T03:54:14Z</dcterms:modified>
</cp:coreProperties>
</file>