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1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9ED6"/>
    <a:srgbClr val="C03F91"/>
    <a:srgbClr val="B72F8C"/>
    <a:srgbClr val="FFFF66"/>
    <a:srgbClr val="69A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12/7/2021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227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596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6630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22864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383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28264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46117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915975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930718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96672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37877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64854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633957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812465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617614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886847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51720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649" r:id="rId17"/>
    <p:sldLayoutId id="2147483650" r:id="rId18"/>
    <p:sldLayoutId id="2147483651" r:id="rId19"/>
    <p:sldLayoutId id="2147483663" r:id="rId20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-396552" y="836712"/>
            <a:ext cx="5826719" cy="16820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來 猜謎      </a:t>
            </a:r>
            <a:endParaRPr lang="zh-TW" altLang="en-US" b="1" cap="none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-1260648" y="1988840"/>
            <a:ext cx="6085656" cy="79208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</a:rPr>
              <a:t>來猜吧</a:t>
            </a:r>
            <a:endParaRPr lang="zh-TW" altLang="en-US" dirty="0">
              <a:solidFill>
                <a:schemeClr val="accent4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55998" y="4581128"/>
            <a:ext cx="1874169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</a:t>
            </a:r>
            <a:r>
              <a:rPr lang="zh-TW" altLang="en-US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魷魚遊戲我最喜歡的角色是誰</a:t>
            </a:r>
            <a:endParaRPr lang="zh-TW" altLang="en-US" b="1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167844" y="4501569"/>
            <a:ext cx="194421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2">
                    <a:lumMod val="10000"/>
                  </a:schemeClr>
                </a:solidFill>
              </a:rPr>
              <a:t>黑面人</a:t>
            </a:r>
            <a:endParaRPr lang="zh-TW" alt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81607" y="4545124"/>
            <a:ext cx="1874169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黃警官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021209" y="4545124"/>
            <a:ext cx="1872208" cy="10351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工作人</a:t>
            </a:r>
            <a:r>
              <a:rPr lang="zh-TW" altLang="en-US" dirty="0"/>
              <a:t>員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100000">
              <a:srgbClr val="00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>
            <a:hlinkClick r:id="" action="ppaction://hlinkshowjump?jump=previousslide"/>
          </p:cNvPr>
          <p:cNvSpPr/>
          <p:nvPr/>
        </p:nvSpPr>
        <p:spPr>
          <a:xfrm>
            <a:off x="1331640" y="2564904"/>
            <a:ext cx="2520280" cy="1540534"/>
          </a:xfrm>
          <a:prstGeom prst="wedgeRectCallout">
            <a:avLst>
              <a:gd name="adj1" fmla="val 64924"/>
              <a:gd name="adj2" fmla="val 5242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Liberation Sans" panose="020B0604020202020204" pitchFamily="34" charset="0"/>
                <a:cs typeface="Liberation Sans" panose="020B0604020202020204" pitchFamily="34" charset="0"/>
              </a:rPr>
              <a:t>呵呵嫩</a:t>
            </a:r>
            <a:endParaRPr lang="zh-TW" altLang="en-US" sz="4000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564904"/>
            <a:ext cx="3169287" cy="34974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916832"/>
            <a:ext cx="4024125" cy="454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矩形 7"/>
          <p:cNvSpPr/>
          <p:nvPr/>
        </p:nvSpPr>
        <p:spPr>
          <a:xfrm>
            <a:off x="3275856" y="4869160"/>
            <a:ext cx="2018185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屌下次再來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26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Liberation Sans</vt:lpstr>
      <vt:lpstr>Trebuchet MS</vt:lpstr>
      <vt:lpstr>Wingdings 3</vt:lpstr>
      <vt:lpstr>多面向</vt:lpstr>
      <vt:lpstr>來 猜謎      </vt:lpstr>
      <vt:lpstr>魷魚遊戲我最喜歡的角色是誰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2021-12-07T03:26:56Z</dcterms:modified>
</cp:coreProperties>
</file>