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2034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98131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44227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3977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60273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45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07217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036730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19632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016943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24832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3275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03428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2378544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441101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427212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84235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834056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827584" y="0"/>
            <a:ext cx="6154713" cy="312420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80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大家猜猜看</a:t>
            </a:r>
            <a:endParaRPr lang="zh-TW" altLang="en-US" sz="8000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向下箭號 1"/>
          <p:cNvSpPr/>
          <p:nvPr/>
        </p:nvSpPr>
        <p:spPr>
          <a:xfrm>
            <a:off x="2267744" y="3034502"/>
            <a:ext cx="720080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2320764" y="4077072"/>
            <a:ext cx="3168352" cy="187220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r>
              <a:rPr lang="zh-TW" altLang="en-US" sz="4000" dirty="0"/>
              <a:t> </a:t>
            </a:r>
          </a:p>
        </p:txBody>
      </p:sp>
      <p:sp>
        <p:nvSpPr>
          <p:cNvPr id="6" name="橢圓 5">
            <a:hlinkClick r:id="" action="ppaction://hlinkshowjump?jump=lastslide"/>
          </p:cNvPr>
          <p:cNvSpPr/>
          <p:nvPr/>
        </p:nvSpPr>
        <p:spPr>
          <a:xfrm flipV="1">
            <a:off x="4716016" y="6832878"/>
            <a:ext cx="461360" cy="4571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 smtClean="0"/>
              <a:t>跳關</a:t>
            </a:r>
            <a:endParaRPr lang="zh-TW" altLang="en-US" sz="800" dirty="0"/>
          </a:p>
        </p:txBody>
      </p:sp>
      <p:sp>
        <p:nvSpPr>
          <p:cNvPr id="3" name="向下箭號 2"/>
          <p:cNvSpPr/>
          <p:nvPr/>
        </p:nvSpPr>
        <p:spPr>
          <a:xfrm>
            <a:off x="4427984" y="2924943"/>
            <a:ext cx="905262" cy="1062891"/>
          </a:xfrm>
          <a:prstGeom prst="downArrow">
            <a:avLst>
              <a:gd name="adj1" fmla="val 50000"/>
              <a:gd name="adj2" fmla="val 514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弧形 6"/>
          <p:cNvSpPr/>
          <p:nvPr/>
        </p:nvSpPr>
        <p:spPr>
          <a:xfrm>
            <a:off x="1528676" y="4057003"/>
            <a:ext cx="3960440" cy="4392488"/>
          </a:xfrm>
          <a:prstGeom prst="arc">
            <a:avLst>
              <a:gd name="adj1" fmla="val 16200000"/>
              <a:gd name="adj2" fmla="val 3756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-1251520"/>
            <a:ext cx="8299648" cy="4941168"/>
          </a:xfrm>
        </p:spPr>
        <p:txBody>
          <a:bodyPr/>
          <a:lstStyle/>
          <a:p>
            <a:r>
              <a:rPr lang="zh-TW" altLang="en-US" dirty="0" smtClean="0"/>
              <a:t>。</a:t>
            </a:r>
            <a:r>
              <a:rPr lang="zh-TW" altLang="en-US" sz="6600" dirty="0" smtClean="0"/>
              <a:t>猜猜看</a:t>
            </a:r>
            <a:r>
              <a:rPr lang="zh-TW" altLang="en-US" sz="6600" dirty="0" smtClean="0"/>
              <a:t>我</a:t>
            </a:r>
            <a:r>
              <a:rPr lang="zh-TW" altLang="en-US" sz="6600" dirty="0" smtClean="0"/>
              <a:t>討</a:t>
            </a:r>
            <a:r>
              <a:rPr lang="zh-TW" altLang="en-US" sz="6600" dirty="0"/>
              <a:t>厭</a:t>
            </a:r>
            <a:r>
              <a:rPr lang="zh-TW" altLang="en-US" sz="6600" dirty="0" smtClean="0"/>
              <a:t>吃</a:t>
            </a:r>
            <a:r>
              <a:rPr lang="zh-TW" altLang="en-US" sz="6600" dirty="0" smtClean="0"/>
              <a:t>什麼水果</a:t>
            </a:r>
            <a:endParaRPr lang="zh-TW" altLang="en-US" sz="3600" dirty="0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827584" y="3211226"/>
            <a:ext cx="2231479" cy="1524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 smtClean="0">
                <a:solidFill>
                  <a:srgbClr val="FF0000"/>
                </a:solidFill>
                <a:hlinkClick r:id="" action="ppaction://hlinkshowjump?jump=nextslide">
                  <a:snd r:embed="rId3" name="voltage.wav"/>
                </a:hlinkClick>
              </a:rPr>
              <a:t>芒果</a:t>
            </a:r>
            <a:endParaRPr lang="zh-TW" altLang="en-US" dirty="0">
              <a:solidFill>
                <a:srgbClr val="FF0000"/>
              </a:solidFill>
              <a:hlinkClick r:id="" action="ppaction://hlinkshowjump?jump=nextslide">
                <a:snd r:embed="rId3" name="voltage.wav"/>
              </a:hlinkClick>
            </a:endParaRPr>
          </a:p>
        </p:txBody>
      </p:sp>
      <p:sp>
        <p:nvSpPr>
          <p:cNvPr id="7" name="橢圓 6">
            <a:hlinkClick r:id="" action="ppaction://hlinkshowjump?jump=lastslide">
              <a:snd r:embed="rId4" name="applause.wav"/>
            </a:hlinkClick>
          </p:cNvPr>
          <p:cNvSpPr/>
          <p:nvPr/>
        </p:nvSpPr>
        <p:spPr>
          <a:xfrm>
            <a:off x="3218059" y="3257338"/>
            <a:ext cx="2952328" cy="151216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C000"/>
                </a:solidFill>
              </a:rPr>
              <a:t>米苔目</a:t>
            </a:r>
            <a:endParaRPr lang="zh-TW" altLang="en-US" sz="4800" dirty="0">
              <a:solidFill>
                <a:srgbClr val="FFC000"/>
              </a:solidFill>
            </a:endParaRPr>
          </a:p>
        </p:txBody>
      </p:sp>
      <p:sp>
        <p:nvSpPr>
          <p:cNvPr id="8" name="橢圓 7">
            <a:hlinkClick r:id="" action="ppaction://hlinkshowjump?jump=nextslide">
              <a:snd r:embed="rId3" name="voltage.wav"/>
            </a:hlinkClick>
          </p:cNvPr>
          <p:cNvSpPr/>
          <p:nvPr/>
        </p:nvSpPr>
        <p:spPr>
          <a:xfrm>
            <a:off x="6191672" y="3257338"/>
            <a:ext cx="2952328" cy="151216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香蕉</a:t>
            </a:r>
            <a:endParaRPr lang="zh-TW" altLang="en-US" sz="4800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橢圓 10">
            <a:hlinkClick r:id="" action="ppaction://hlinkshowjump?jump=previousslide"/>
          </p:cNvPr>
          <p:cNvSpPr/>
          <p:nvPr/>
        </p:nvSpPr>
        <p:spPr>
          <a:xfrm>
            <a:off x="359147" y="4985792"/>
            <a:ext cx="3168352" cy="187220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回家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77390304"/>
      </p:ext>
    </p:extLst>
  </p:cSld>
  <p:clrMapOvr>
    <a:masterClrMapping/>
  </p:clrMapOvr>
  <p:transition spd="slow" advClick="0">
    <p:push dir="u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893084"/>
            <a:ext cx="2746263" cy="3030666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4932040" y="1412776"/>
            <a:ext cx="3312368" cy="1344796"/>
          </a:xfrm>
          <a:prstGeom prst="cloudCallout">
            <a:avLst>
              <a:gd name="adj1" fmla="val -55131"/>
              <a:gd name="adj2" fmla="val 6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加油</a:t>
            </a:r>
          </a:p>
        </p:txBody>
      </p:sp>
      <p:sp>
        <p:nvSpPr>
          <p:cNvPr id="6" name="橢圓 5">
            <a:hlinkClick r:id="rId4" action="ppaction://hlinksldjump">
              <a:snd r:embed="rId5" name="whoosh.wav"/>
            </a:hlinkClick>
          </p:cNvPr>
          <p:cNvSpPr/>
          <p:nvPr/>
        </p:nvSpPr>
        <p:spPr>
          <a:xfrm>
            <a:off x="3347864" y="4509120"/>
            <a:ext cx="3168352" cy="187220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 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cover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firstslide"/>
          </p:cNvPr>
          <p:cNvSpPr/>
          <p:nvPr/>
        </p:nvSpPr>
        <p:spPr>
          <a:xfrm>
            <a:off x="2771800" y="4221088"/>
            <a:ext cx="3168352" cy="187220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棒</a:t>
            </a:r>
            <a:r>
              <a:rPr lang="zh-TW" altLang="en-US" sz="4800" dirty="0"/>
              <a:t>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6" y="548680"/>
            <a:ext cx="3969366" cy="3312368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4499992" y="476672"/>
            <a:ext cx="3168352" cy="2736304"/>
          </a:xfrm>
          <a:prstGeom prst="wedgeEllipseCallout">
            <a:avLst>
              <a:gd name="adj1" fmla="val -61063"/>
              <a:gd name="adj2" fmla="val 16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你超</a:t>
            </a:r>
            <a:r>
              <a:rPr lang="zh-TW" altLang="en-US" sz="4000" dirty="0"/>
              <a:t>棒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31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Calibri</vt:lpstr>
      <vt:lpstr>Century Gothic</vt:lpstr>
      <vt:lpstr>Wingdings 3</vt:lpstr>
      <vt:lpstr>切割線</vt:lpstr>
      <vt:lpstr>大家猜猜看</vt:lpstr>
      <vt:lpstr>芒果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2021-11-23T03:56:40Z</dcterms:modified>
</cp:coreProperties>
</file>