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FE0F1"/>
    <a:srgbClr val="94FAA5"/>
    <a:srgbClr val="F4F698"/>
    <a:srgbClr val="431DCD"/>
    <a:srgbClr val="FFFF66"/>
    <a:srgbClr val="003300"/>
    <a:srgbClr val="C03F91"/>
    <a:srgbClr val="B72F8C"/>
    <a:srgbClr val="69A6FF"/>
    <a:srgbClr val="006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02" autoAdjust="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500">
              <a:srgbClr val="94FAA5"/>
            </a:gs>
            <a:gs pos="13000">
              <a:srgbClr val="F4F698"/>
            </a:gs>
            <a:gs pos="86000">
              <a:srgbClr val="431DCD"/>
            </a:gs>
            <a:gs pos="33000">
              <a:schemeClr val="accent3">
                <a:lumMod val="60000"/>
                <a:lumOff val="40000"/>
              </a:schemeClr>
            </a:gs>
            <a:gs pos="71500">
              <a:srgbClr val="00B0F0"/>
            </a:gs>
            <a:gs pos="43000">
              <a:srgbClr val="FFC000"/>
            </a:gs>
            <a:gs pos="0">
              <a:srgbClr val="FFFF00"/>
            </a:gs>
            <a:gs pos="59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529172" y="1276043"/>
            <a:ext cx="6085656" cy="136815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 highlightClick="1"/>
          </p:cNvPr>
          <p:cNvSpPr/>
          <p:nvPr/>
        </p:nvSpPr>
        <p:spPr>
          <a:xfrm>
            <a:off x="3203848" y="4005064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3" name="explode.wav"/>
          </p:stSnd>
        </p:sndAc>
      </p:transition>
    </mc:Choice>
    <mc:Fallback>
      <p:transition spd="slow" advClick="0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22222E-6 -2.59259E-6 L -2.22222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-14630" y="16559"/>
            <a:ext cx="8077200" cy="11430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猜猜看我有養什麼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83568" y="4869160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蜘蛛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676456" y="6694334"/>
            <a:ext cx="467544" cy="1636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螞蟻</a:t>
            </a:r>
            <a:endParaRPr lang="zh-TW" altLang="en-US" sz="800" dirty="0"/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3491880" y="3559802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蚊子</a:t>
            </a:r>
            <a:endParaRPr lang="zh-TW" altLang="en-US" sz="44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6228184" y="4725144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蟑螂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203848" y="5229200"/>
            <a:ext cx="2736304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2348880"/>
            <a:ext cx="2740980" cy="2287301"/>
          </a:xfrm>
          <a:prstGeom prst="rect">
            <a:avLst/>
          </a:prstGeom>
          <a:solidFill>
            <a:srgbClr val="3FE0F1"/>
          </a:solidFill>
        </p:spPr>
      </p:pic>
      <p:sp>
        <p:nvSpPr>
          <p:cNvPr id="6" name="雲朵形圖說文字 5"/>
          <p:cNvSpPr/>
          <p:nvPr/>
        </p:nvSpPr>
        <p:spPr>
          <a:xfrm>
            <a:off x="2123728" y="1268760"/>
            <a:ext cx="2664296" cy="2228738"/>
          </a:xfrm>
          <a:prstGeom prst="cloudCallout">
            <a:avLst>
              <a:gd name="adj1" fmla="val 60075"/>
              <a:gd name="adj2" fmla="val 5520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r>
              <a:rPr lang="zh-TW" altLang="en-US" sz="4000" dirty="0" smtClean="0"/>
              <a:t>答錯了</a:t>
            </a:r>
            <a:endParaRPr lang="en-US" altLang="zh-TW" sz="4000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/>
          </a:p>
          <a:p>
            <a:pPr algn="ctr"/>
            <a:endParaRPr lang="en-US" altLang="zh-TW" dirty="0" smtClean="0"/>
          </a:p>
          <a:p>
            <a:pPr algn="ctr"/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771800" y="5661248"/>
            <a:ext cx="2376264" cy="9807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再見</a:t>
            </a:r>
            <a:endParaRPr lang="zh-TW" altLang="en-US" sz="4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556792"/>
            <a:ext cx="2794000" cy="2209800"/>
          </a:xfrm>
          <a:prstGeom prst="rect">
            <a:avLst/>
          </a:prstGeom>
        </p:spPr>
      </p:pic>
      <p:sp>
        <p:nvSpPr>
          <p:cNvPr id="6" name="橢圓形圖說文字 5"/>
          <p:cNvSpPr/>
          <p:nvPr/>
        </p:nvSpPr>
        <p:spPr>
          <a:xfrm>
            <a:off x="2627784" y="1340768"/>
            <a:ext cx="2520280" cy="2016224"/>
          </a:xfrm>
          <a:prstGeom prst="wedgeEllipseCallout">
            <a:avLst>
              <a:gd name="adj1" fmla="val 67672"/>
              <a:gd name="adj2" fmla="val 3638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答對了</a:t>
            </a:r>
            <a:endParaRPr lang="zh-TW" altLang="en-US" sz="4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  <p:sndAc>
          <p:stSnd>
            <p:snd r:embed="rId2" name="hammer.wav"/>
          </p:stSnd>
        </p:sndAc>
      </p:transition>
    </mc:Choice>
    <mc:Fallback>
      <p:transition spd="slow" advClick="0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28</Words>
  <Application>Microsoft Office PowerPoint</Application>
  <PresentationFormat>如螢幕大小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猜猜看我有養什麼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2021-11-23T04:00:27Z</dcterms:modified>
</cp:coreProperties>
</file>