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19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03F91"/>
    <a:srgbClr val="B72F8C"/>
    <a:srgbClr val="FFFF66"/>
    <a:srgbClr val="69A6FF"/>
    <a:srgbClr val="0066FF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11-16T11:37:44.984" idx="2">
    <p:pos x="5597" y="4130"/>
    <p:text/>
    <p:extLst>
      <p:ext uri="{C676402C-5697-4E1C-873F-D02D1690AC5C}">
        <p15:threadingInfo xmlns:p15="http://schemas.microsoft.com/office/powerpoint/2012/main" timeZoneBias="-48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11/23/2021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2021/11/23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39074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05619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948007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8480062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51702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0041725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736497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6465986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58539712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423422176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標題及物件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14870765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7486776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9512575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9464349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445859745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965114525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03068428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85643470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854008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  <p:sldLayoutId id="2147483731" r:id="rId12"/>
    <p:sldLayoutId id="2147483732" r:id="rId13"/>
    <p:sldLayoutId id="2147483733" r:id="rId14"/>
    <p:sldLayoutId id="2147483734" r:id="rId15"/>
    <p:sldLayoutId id="2147483735" r:id="rId16"/>
    <p:sldLayoutId id="2147483649" r:id="rId17"/>
    <p:sldLayoutId id="2147483650" r:id="rId18"/>
    <p:sldLayoutId id="2147483651" r:id="rId19"/>
    <p:sldLayoutId id="2147483663" r:id="rId20"/>
  </p:sldLayoutIdLst>
  <p:transition spd="slow">
    <p:wipe dir="d"/>
  </p:transition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>
          <a:xfrm>
            <a:off x="323528" y="620688"/>
            <a:ext cx="5826719" cy="1646302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腦筋急轉彎</a:t>
            </a:r>
            <a:r>
              <a:rPr lang="en-US" altLang="zh-TW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zh-TW" b="1" cap="none" dirty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b="1" cap="none" dirty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zh-TW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zh-TW" b="1" cap="none" dirty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b="1" cap="none" dirty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zh-TW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zh-TW" altLang="en-US" b="1" cap="none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>
          <a:xfrm>
            <a:off x="-1116632" y="1700808"/>
            <a:ext cx="6085656" cy="1368152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請你猜猜看</a:t>
            </a:r>
            <a:endParaRPr lang="zh-TW" altLang="en-US" dirty="0"/>
          </a:p>
        </p:txBody>
      </p:sp>
      <p:sp>
        <p:nvSpPr>
          <p:cNvPr id="2" name="圓角矩形 1">
            <a:hlinkClick r:id="" action="ppaction://hlinkshowjump?jump=nextslide" highlightClick="1"/>
          </p:cNvPr>
          <p:cNvSpPr/>
          <p:nvPr/>
        </p:nvSpPr>
        <p:spPr>
          <a:xfrm>
            <a:off x="3707904" y="4509120"/>
            <a:ext cx="1699828" cy="936104"/>
          </a:xfrm>
          <a:prstGeom prst="roundRect">
            <a:avLst/>
          </a:prstGeom>
          <a:ln>
            <a:solidFill>
              <a:srgbClr val="FFFF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開始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3400" advClick="0">
        <p14:reveal/>
        <p:sndAc>
          <p:stSnd>
            <p:snd r:embed="rId3" name="wind.wav"/>
          </p:stSnd>
        </p:sndAc>
      </p:transition>
    </mc:Choice>
    <mc:Fallback>
      <p:transition spd="slow" advClick="0">
        <p:fade/>
        <p:sndAc>
          <p:stSnd>
            <p:snd r:embed="rId3" name="wind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dirty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zh-TW" altLang="en-US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我喜歡吃什麼</a:t>
            </a:r>
            <a:r>
              <a:rPr lang="en-US" altLang="zh-TW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zh-TW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zh-TW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zh-TW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zh-TW" altLang="en-US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</a:t>
            </a:r>
            <a:r>
              <a:rPr lang="en-US" altLang="zh-TW" b="1" dirty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b="1" dirty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zh-TW" altLang="en-US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</a:t>
            </a:r>
            <a:endParaRPr lang="zh-TW" altLang="en-US" b="1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圓角矩形 2">
            <a:hlinkClick r:id="" action="ppaction://hlinkshowjump?jump=nextslide" highlightClick="1"/>
          </p:cNvPr>
          <p:cNvSpPr/>
          <p:nvPr/>
        </p:nvSpPr>
        <p:spPr>
          <a:xfrm>
            <a:off x="1547664" y="3709927"/>
            <a:ext cx="1699828" cy="936104"/>
          </a:xfrm>
          <a:prstGeom prst="roundRect">
            <a:avLst/>
          </a:prstGeom>
          <a:ln>
            <a:solidFill>
              <a:srgbClr val="FFFF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/>
              <a:t>羊肉</a:t>
            </a:r>
          </a:p>
        </p:txBody>
      </p:sp>
      <p:sp>
        <p:nvSpPr>
          <p:cNvPr id="4" name="圓角矩形 3">
            <a:hlinkClick r:id="" action="ppaction://hlinkshowjump?jump=lastslide" highlightClick="1"/>
          </p:cNvPr>
          <p:cNvSpPr/>
          <p:nvPr/>
        </p:nvSpPr>
        <p:spPr>
          <a:xfrm>
            <a:off x="8892480" y="6453336"/>
            <a:ext cx="219116" cy="404664"/>
          </a:xfrm>
          <a:prstGeom prst="roundRect">
            <a:avLst>
              <a:gd name="adj" fmla="val 22551"/>
            </a:avLst>
          </a:prstGeom>
          <a:ln>
            <a:solidFill>
              <a:srgbClr val="FFFF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900" dirty="0" smtClean="0"/>
              <a:t> </a:t>
            </a:r>
            <a:r>
              <a:rPr lang="zh-TW" altLang="en-US" sz="900" dirty="0" smtClean="0">
                <a:hlinkClick r:id="" action="ppaction://hlinkshowjump?jump=lastslide"/>
              </a:rPr>
              <a:t>豬肉</a:t>
            </a:r>
            <a:endParaRPr lang="zh-TW" altLang="en-US" sz="900" dirty="0"/>
          </a:p>
        </p:txBody>
      </p:sp>
      <p:sp>
        <p:nvSpPr>
          <p:cNvPr id="5" name="圓角矩形 4">
            <a:hlinkClick r:id="" action="ppaction://hlinkshowjump?jump=nextslide" highlightClick="1"/>
          </p:cNvPr>
          <p:cNvSpPr/>
          <p:nvPr/>
        </p:nvSpPr>
        <p:spPr>
          <a:xfrm>
            <a:off x="3846247" y="3737547"/>
            <a:ext cx="1656184" cy="880864"/>
          </a:xfrm>
          <a:prstGeom prst="roundRect">
            <a:avLst/>
          </a:prstGeom>
          <a:ln>
            <a:solidFill>
              <a:srgbClr val="FFFF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 sz="4000" dirty="0">
              <a:solidFill>
                <a:schemeClr val="tx1"/>
              </a:solidFill>
            </a:endParaRPr>
          </a:p>
        </p:txBody>
      </p:sp>
      <p:sp>
        <p:nvSpPr>
          <p:cNvPr id="6" name="圓角矩形 5">
            <a:hlinkClick r:id="" action="ppaction://hlinkshowjump?jump=nextslide" highlightClick="1"/>
          </p:cNvPr>
          <p:cNvSpPr/>
          <p:nvPr/>
        </p:nvSpPr>
        <p:spPr>
          <a:xfrm>
            <a:off x="5868144" y="3765167"/>
            <a:ext cx="1699828" cy="880864"/>
          </a:xfrm>
          <a:prstGeom prst="roundRect">
            <a:avLst/>
          </a:prstGeom>
          <a:ln>
            <a:solidFill>
              <a:srgbClr val="FFFF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chemeClr val="tx1"/>
                </a:solidFill>
              </a:rPr>
              <a:t>牛肉</a:t>
            </a:r>
            <a:endParaRPr lang="zh-TW" altLang="en-US" sz="4000" dirty="0">
              <a:solidFill>
                <a:schemeClr val="tx1"/>
              </a:solidFill>
            </a:endParaRPr>
          </a:p>
        </p:txBody>
      </p:sp>
      <p:sp>
        <p:nvSpPr>
          <p:cNvPr id="7" name="圓角矩形 6">
            <a:hlinkClick r:id="" action="ppaction://hlinkshowjump?jump=nextslide" highlightClick="1"/>
          </p:cNvPr>
          <p:cNvSpPr/>
          <p:nvPr/>
        </p:nvSpPr>
        <p:spPr>
          <a:xfrm>
            <a:off x="3802603" y="3737547"/>
            <a:ext cx="1699828" cy="880864"/>
          </a:xfrm>
          <a:prstGeom prst="roundRect">
            <a:avLst/>
          </a:prstGeom>
          <a:ln>
            <a:solidFill>
              <a:srgbClr val="FFFF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chemeClr val="tx1"/>
                </a:solidFill>
              </a:rPr>
              <a:t> 雞肉</a:t>
            </a:r>
            <a:endParaRPr lang="zh-TW" altLang="en-US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racture"/>
        <p:sndAc>
          <p:stSnd>
            <p:snd r:embed="rId3" name="voltage.wav"/>
          </p:stSnd>
        </p:sndAc>
      </p:transition>
    </mc:Choice>
    <mc:Fallback>
      <p:transition spd="slow" advClick="0">
        <p:fade/>
        <p:sndAc>
          <p:stSnd>
            <p:snd r:embed="rId3" name="voltag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>
            <a:hlinkClick r:id="" action="ppaction://hlinkshowjump?jump=previousslide" highlightClick="1"/>
          </p:cNvPr>
          <p:cNvSpPr/>
          <p:nvPr/>
        </p:nvSpPr>
        <p:spPr>
          <a:xfrm>
            <a:off x="3707904" y="4581128"/>
            <a:ext cx="1699828" cy="936104"/>
          </a:xfrm>
          <a:prstGeom prst="roundRect">
            <a:avLst/>
          </a:prstGeom>
          <a:ln>
            <a:solidFill>
              <a:srgbClr val="FFFF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重</a:t>
            </a:r>
            <a:r>
              <a:rPr lang="zh-TW" altLang="en-US" sz="4000" dirty="0"/>
              <a:t>來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8000" y="753218"/>
            <a:ext cx="1839463" cy="1391126"/>
          </a:xfrm>
          <a:prstGeom prst="rect">
            <a:avLst/>
          </a:prstGeom>
        </p:spPr>
      </p:pic>
      <p:sp>
        <p:nvSpPr>
          <p:cNvPr id="5" name="橢圓形圖說文字 4"/>
          <p:cNvSpPr/>
          <p:nvPr/>
        </p:nvSpPr>
        <p:spPr>
          <a:xfrm>
            <a:off x="1659035" y="476673"/>
            <a:ext cx="2336901" cy="1944216"/>
          </a:xfrm>
          <a:prstGeom prst="wedgeEllipseCallout">
            <a:avLst>
              <a:gd name="adj1" fmla="val 51684"/>
              <a:gd name="adj2" fmla="val 28307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/>
              <a:t>哈哈</a:t>
            </a:r>
            <a:endParaRPr lang="en-US" altLang="zh-TW" sz="2800" dirty="0" smtClean="0"/>
          </a:p>
          <a:p>
            <a:pPr algn="ctr"/>
            <a:endParaRPr lang="en-US" altLang="zh-TW" sz="2800" dirty="0" smtClean="0"/>
          </a:p>
          <a:p>
            <a:pPr algn="ctr"/>
            <a:r>
              <a:rPr lang="zh-TW" altLang="en-US" sz="3600" dirty="0"/>
              <a:t>嫩</a:t>
            </a:r>
            <a:r>
              <a:rPr lang="zh-TW" altLang="en-US" sz="7200" dirty="0" smtClean="0"/>
              <a:t> </a:t>
            </a:r>
            <a:r>
              <a:rPr lang="en-US" altLang="zh-TW" sz="7200" dirty="0" smtClean="0"/>
              <a:t> </a:t>
            </a:r>
            <a:endParaRPr lang="en-US" altLang="zh-TW" sz="7200" dirty="0" smtClean="0"/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 advClick="0">
        <p:checker/>
        <p:sndAc>
          <p:stSnd>
            <p:snd r:embed="rId3" name="bomb.wav"/>
          </p:stSnd>
        </p:sndAc>
      </p:transition>
    </mc:Choice>
    <mc:Fallback>
      <p:transition spd="slow" advClick="0">
        <p:checker/>
        <p:sndAc>
          <p:stSnd>
            <p:snd r:embed="rId3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>
            <a:hlinkClick r:id="" action="ppaction://hlinkshowjump?jump=endshow" highlightClick="1"/>
          </p:cNvPr>
          <p:cNvSpPr/>
          <p:nvPr/>
        </p:nvSpPr>
        <p:spPr>
          <a:xfrm>
            <a:off x="3707904" y="4509120"/>
            <a:ext cx="1699828" cy="936104"/>
          </a:xfrm>
          <a:prstGeom prst="roundRect">
            <a:avLst/>
          </a:prstGeom>
          <a:ln>
            <a:solidFill>
              <a:srgbClr val="FFFF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/>
              <a:t>再見</a:t>
            </a:r>
          </a:p>
        </p:txBody>
      </p:sp>
      <p:pic>
        <p:nvPicPr>
          <p:cNvPr id="3" name="圖片 2">
            <a:hlinkClick r:id="" action="ppaction://hlinkshowjump?jump=nextslide" highlightClick="1"/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2521" y="836712"/>
            <a:ext cx="2555902" cy="2132856"/>
          </a:xfrm>
          <a:prstGeom prst="rect">
            <a:avLst/>
          </a:prstGeom>
        </p:spPr>
      </p:pic>
      <p:sp>
        <p:nvSpPr>
          <p:cNvPr id="4" name="橢圓形圖說文字 3"/>
          <p:cNvSpPr/>
          <p:nvPr/>
        </p:nvSpPr>
        <p:spPr>
          <a:xfrm>
            <a:off x="1547664" y="548680"/>
            <a:ext cx="1922512" cy="1764776"/>
          </a:xfrm>
          <a:prstGeom prst="wedgeEllipseCallout">
            <a:avLst>
              <a:gd name="adj1" fmla="val 59880"/>
              <a:gd name="adj2" fmla="val 47584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/>
              <a:t>可惡</a:t>
            </a:r>
            <a:r>
              <a:rPr lang="en-US" altLang="zh-TW" sz="3200" dirty="0" smtClean="0"/>
              <a:t>!!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Click="0">
        <p14:doors dir="vert"/>
        <p:sndAc>
          <p:stSnd>
            <p:snd r:embed="rId2" name="cashreg.wav"/>
          </p:stSnd>
        </p:sndAc>
      </p:transition>
    </mc:Choice>
    <mc:Fallback>
      <p:transition spd="slow" advClick="0">
        <p:fade/>
        <p:sndAc>
          <p:stSnd>
            <p:snd r:embed="rId2" name="cashreg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41</Words>
  <Application>Microsoft Office PowerPoint</Application>
  <PresentationFormat>如螢幕大小 (4:3)</PresentationFormat>
  <Paragraphs>17</Paragraphs>
  <Slides>4</Slides>
  <Notes>3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微軟正黑體</vt:lpstr>
      <vt:lpstr>新細明體</vt:lpstr>
      <vt:lpstr>標楷體</vt:lpstr>
      <vt:lpstr>Arial</vt:lpstr>
      <vt:lpstr>Calibri</vt:lpstr>
      <vt:lpstr>Trebuchet MS</vt:lpstr>
      <vt:lpstr>Wingdings 3</vt:lpstr>
      <vt:lpstr>多面向</vt:lpstr>
      <vt:lpstr>腦筋急轉彎     </vt:lpstr>
      <vt:lpstr>             我喜歡吃什麼                                  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2021-11-23T04:00:22Z</dcterms:modified>
</cp:coreProperties>
</file>