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C03F91"/>
    <a:srgbClr val="B72F8C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73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猜字謎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3383868" y="4365104"/>
            <a:ext cx="2376264" cy="1224136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rial Black" panose="020B0A04020102020204" pitchFamily="34" charset="0"/>
                <a:hlinkClick r:id="" action="ppaction://hlinkshowjump?jump=nextslide"/>
              </a:rPr>
              <a:t>開始</a:t>
            </a:r>
            <a:endParaRPr lang="zh-TW" altLang="en-US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人一账手 口下長隻手 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猜一個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</a:t>
            </a: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331640" y="3933056"/>
            <a:ext cx="2016224" cy="1368152"/>
          </a:xfrm>
          <a:prstGeom prst="roundRect">
            <a:avLst/>
          </a:prstGeom>
          <a:ln>
            <a:solidFill>
              <a:srgbClr val="FFFF66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hlinkClick r:id="" action="ppaction://hlinkshowjump?jump=nextslide"/>
              </a:rPr>
              <a:t>掛</a:t>
            </a:r>
            <a:endParaRPr lang="zh-TW" altLang="en-US" sz="4800" dirty="0"/>
          </a:p>
        </p:txBody>
      </p:sp>
      <p:sp>
        <p:nvSpPr>
          <p:cNvPr id="5" name="圓角矩形 4"/>
          <p:cNvSpPr/>
          <p:nvPr/>
        </p:nvSpPr>
        <p:spPr>
          <a:xfrm>
            <a:off x="3995936" y="4869160"/>
            <a:ext cx="2232248" cy="115212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hlinkClick r:id="" action="ppaction://hlinkshowjump?jump=nextslide"/>
              </a:rPr>
              <a:t>掉</a:t>
            </a:r>
            <a:endParaRPr lang="en-US" altLang="zh-TW" sz="4800" dirty="0" smtClean="0"/>
          </a:p>
        </p:txBody>
      </p:sp>
      <p:sp>
        <p:nvSpPr>
          <p:cNvPr id="6" name="圓角矩形 5"/>
          <p:cNvSpPr/>
          <p:nvPr/>
        </p:nvSpPr>
        <p:spPr>
          <a:xfrm>
            <a:off x="6876256" y="4221088"/>
            <a:ext cx="1944216" cy="122413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hlinkClick r:id="" action="ppaction://hlinkshowjump?jump=lastslide"/>
              </a:rPr>
              <a:t>拿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059832" y="4653136"/>
            <a:ext cx="2520280" cy="14401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hlinkClick r:id="" action="ppaction://hlinkshowjump?jump=previousslide"/>
              </a:rPr>
              <a:t>重來</a:t>
            </a:r>
            <a:endParaRPr lang="zh-TW" altLang="en-US" sz="6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4528" y="3196312"/>
            <a:ext cx="1371487" cy="1456824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3059832" y="1124744"/>
            <a:ext cx="3456384" cy="1656184"/>
          </a:xfrm>
          <a:prstGeom prst="wedgeRoundRectCallout">
            <a:avLst>
              <a:gd name="adj1" fmla="val 44504"/>
              <a:gd name="adj2" fmla="val 1101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</a:t>
            </a:r>
            <a:r>
              <a:rPr lang="zh-TW" altLang="en-US" sz="4800" dirty="0"/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3347864" y="4581128"/>
            <a:ext cx="2520280" cy="15841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endshow"/>
              </a:rPr>
              <a:t>繼</a:t>
            </a:r>
            <a:r>
              <a:rPr lang="zh-TW" altLang="en-US" sz="5400" dirty="0">
                <a:hlinkClick r:id="" action="ppaction://hlinkshowjump?jump=endshow"/>
              </a:rPr>
              <a:t>續</a:t>
            </a:r>
            <a:endParaRPr lang="zh-TW" altLang="en-US" sz="5400" dirty="0"/>
          </a:p>
        </p:txBody>
      </p:sp>
      <p:sp>
        <p:nvSpPr>
          <p:cNvPr id="4" name="圓角矩形圖說文字 3"/>
          <p:cNvSpPr/>
          <p:nvPr/>
        </p:nvSpPr>
        <p:spPr>
          <a:xfrm>
            <a:off x="3779912" y="908720"/>
            <a:ext cx="2520280" cy="1296144"/>
          </a:xfrm>
          <a:prstGeom prst="wedgeRoundRectCallout">
            <a:avLst>
              <a:gd name="adj1" fmla="val -63162"/>
              <a:gd name="adj2" fmla="val 8601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答對了！</a:t>
            </a:r>
            <a:endParaRPr lang="zh-TW" altLang="en-US" sz="4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864" y="2060848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35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Arial Black</vt:lpstr>
      <vt:lpstr>Calibri</vt:lpstr>
      <vt:lpstr>訓練</vt:lpstr>
      <vt:lpstr>猜字謎</vt:lpstr>
      <vt:lpstr>一人一账手 口下長隻手 猜一個字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2021-11-23T04:03:26Z</dcterms:modified>
</cp:coreProperties>
</file>