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894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8934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25632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2126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04843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49199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54756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54172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498579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980738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052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4105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87096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675187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587777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478497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651760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825207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21" Type="http://schemas.openxmlformats.org/officeDocument/2006/relationships/image" Target="../media/image25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24" Type="http://schemas.openxmlformats.org/officeDocument/2006/relationships/image" Target="../media/image28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23" Type="http://schemas.openxmlformats.org/officeDocument/2006/relationships/image" Target="../media/image27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Relationship Id="rId22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971600" y="1700808"/>
            <a:ext cx="7315200" cy="182509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88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腦噴血急轉彎</a:t>
            </a:r>
            <a:endParaRPr lang="zh-TW" altLang="en-US" sz="8800" b="1" cap="none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987236" y="3068960"/>
            <a:ext cx="5784424" cy="237626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請你猜猜看</a:t>
            </a:r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流程圖: 準備作業 2">
            <a:hlinkClick r:id="" action="ppaction://hlinkshowjump?jump=nextslide"/>
          </p:cNvPr>
          <p:cNvSpPr/>
          <p:nvPr/>
        </p:nvSpPr>
        <p:spPr>
          <a:xfrm>
            <a:off x="2483768" y="4317992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開始</a:t>
            </a:r>
            <a:endParaRPr lang="zh-TW" altLang="en-US" sz="3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r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5656" y="1124744"/>
            <a:ext cx="6377940" cy="12930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綠豆不小心割傷手，變啥</a:t>
            </a:r>
            <a:r>
              <a:rPr lang="en-US" altLang="zh-TW" sz="44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?</a:t>
            </a:r>
            <a:endParaRPr lang="zh-TW" altLang="en-US" sz="4400" b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7" name="流程圖: 準備作業 6">
            <a:hlinkClick r:id="" action="ppaction://hlinkshowjump?jump=nextslide"/>
          </p:cNvPr>
          <p:cNvSpPr/>
          <p:nvPr/>
        </p:nvSpPr>
        <p:spPr>
          <a:xfrm>
            <a:off x="2742470" y="4873624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黃豆</a:t>
            </a:r>
            <a:endParaRPr lang="en-US" altLang="zh-TW" sz="3600" dirty="0" smtClean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8" name="流程圖: 準備作業 7">
            <a:hlinkClick r:id="" action="ppaction://hlinkshowjump?jump=nextslide"/>
          </p:cNvPr>
          <p:cNvSpPr/>
          <p:nvPr/>
        </p:nvSpPr>
        <p:spPr>
          <a:xfrm>
            <a:off x="1259632" y="3724022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綠豆</a:t>
            </a:r>
            <a:endParaRPr lang="zh-TW" altLang="en-US" sz="3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9" name="流程圖: 準備作業 8">
            <a:hlinkClick r:id="" action="ppaction://hlinkshowjump?jump=nextslide"/>
          </p:cNvPr>
          <p:cNvSpPr/>
          <p:nvPr/>
        </p:nvSpPr>
        <p:spPr>
          <a:xfrm>
            <a:off x="6084168" y="3062675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黑豆</a:t>
            </a:r>
            <a:endParaRPr lang="zh-TW" altLang="en-US" sz="3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5" name="圖片 4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181" y="4859706"/>
            <a:ext cx="2294415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eelOff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準備作業 1">
            <a:hlinkClick r:id="" action="ppaction://hlinkshowjump?jump=previousslide"/>
          </p:cNvPr>
          <p:cNvSpPr/>
          <p:nvPr/>
        </p:nvSpPr>
        <p:spPr>
          <a:xfrm>
            <a:off x="3419872" y="4581128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重來</a:t>
            </a:r>
            <a:endParaRPr lang="zh-TW" altLang="en-US" sz="36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952899" y="1556792"/>
            <a:ext cx="3096344" cy="2088232"/>
          </a:xfrm>
          <a:prstGeom prst="wedgeRoundRectCallout">
            <a:avLst>
              <a:gd name="adj1" fmla="val 113267"/>
              <a:gd name="adj2" fmla="val -13798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嫩逼</a:t>
            </a:r>
            <a:r>
              <a:rPr lang="en-US" altLang="zh-TW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中廣告體" panose="020B0602010101010101" pitchFamily="34" charset="-120"/>
                <a:ea typeface="文鼎中廣告體" panose="020B0602010101010101" pitchFamily="34" charset="-120"/>
              </a:rPr>
              <a:t>!</a:t>
            </a:r>
            <a:endParaRPr lang="zh-TW" altLang="en-US" sz="7200" dirty="0">
              <a:solidFill>
                <a:schemeClr val="bg1">
                  <a:lumMod val="95000"/>
                  <a:lumOff val="5000"/>
                </a:schemeClr>
              </a:solidFill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348305"/>
            <a:ext cx="2116899" cy="250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準備作業 1">
            <a:hlinkClick r:id="" action="ppaction://hlinkshowjump?jump=endshow"/>
          </p:cNvPr>
          <p:cNvSpPr/>
          <p:nvPr/>
        </p:nvSpPr>
        <p:spPr>
          <a:xfrm>
            <a:off x="3131840" y="4725144"/>
            <a:ext cx="1944216" cy="1152128"/>
          </a:xfrm>
          <a:prstGeom prst="flowChartPreparation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你走吧</a:t>
            </a:r>
            <a:r>
              <a:rPr lang="en-US" altLang="zh-TW" sz="3200" dirty="0" smtClean="0">
                <a:latin typeface="文鼎中行書" panose="020B0609010101010101" pitchFamily="49" charset="-120"/>
                <a:ea typeface="文鼎中行書" panose="020B0609010101010101" pitchFamily="49" charset="-120"/>
              </a:rPr>
              <a:t>!</a:t>
            </a:r>
            <a:endParaRPr lang="zh-TW" altLang="en-US" sz="3200" dirty="0"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18885" y="-1981415"/>
            <a:ext cx="2379945" cy="311898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49471" y="-2050620"/>
            <a:ext cx="1741118" cy="355739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2205" y="-1806675"/>
            <a:ext cx="1966586" cy="336950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2622" y="-1719305"/>
            <a:ext cx="2367419" cy="349476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3520" y="-1343837"/>
            <a:ext cx="2029216" cy="304382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8468" y="-1131206"/>
            <a:ext cx="1979112" cy="291856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25356" y="-1244253"/>
            <a:ext cx="2592888" cy="3444658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0825" y="-968993"/>
            <a:ext cx="3043825" cy="3194137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6359" y="-862834"/>
            <a:ext cx="2354893" cy="3281819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2518" y="-1245190"/>
            <a:ext cx="2267211" cy="4346532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5668" y="-412522"/>
            <a:ext cx="2893512" cy="2981195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9614" y="-487990"/>
            <a:ext cx="3081403" cy="3432132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6255" y="-81206"/>
            <a:ext cx="2254685" cy="2918564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44" y="-244357"/>
            <a:ext cx="1678488" cy="3544866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99" y="74744"/>
            <a:ext cx="1866378" cy="3206663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08" y="-44565"/>
            <a:ext cx="2242159" cy="3745282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96" y="330903"/>
            <a:ext cx="2542784" cy="3294345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19" y="656268"/>
            <a:ext cx="2279737" cy="2943616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64" y="994158"/>
            <a:ext cx="3006247" cy="2567836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19" y="843533"/>
            <a:ext cx="3194137" cy="3169085"/>
          </a:xfrm>
          <a:prstGeom prst="rect">
            <a:avLst/>
          </a:prstGeom>
        </p:spPr>
      </p:pic>
      <p:pic>
        <p:nvPicPr>
          <p:cNvPr id="27" name="圖片 26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33" y="761802"/>
            <a:ext cx="2555310" cy="3632548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24744"/>
            <a:ext cx="2642992" cy="3206663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329" y="1180799"/>
            <a:ext cx="2655518" cy="3394553"/>
          </a:xfrm>
          <a:prstGeom prst="rect">
            <a:avLst/>
          </a:prstGeom>
        </p:spPr>
      </p:pic>
      <p:sp>
        <p:nvSpPr>
          <p:cNvPr id="30" name="圓角矩形圖說文字 29"/>
          <p:cNvSpPr/>
          <p:nvPr/>
        </p:nvSpPr>
        <p:spPr>
          <a:xfrm>
            <a:off x="4932040" y="1978075"/>
            <a:ext cx="3312368" cy="1944216"/>
          </a:xfrm>
          <a:prstGeom prst="wedgeRoundRectCallout">
            <a:avLst>
              <a:gd name="adj1" fmla="val -83991"/>
              <a:gd name="adj2" fmla="val -7335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牛逼啊</a:t>
            </a:r>
            <a:r>
              <a:rPr lang="en-US" altLang="zh-TW" sz="6000" dirty="0">
                <a:solidFill>
                  <a:schemeClr val="bg1">
                    <a:lumMod val="95000"/>
                    <a:lumOff val="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!</a:t>
            </a:r>
            <a:endParaRPr lang="zh-TW" altLang="en-US" sz="6000" dirty="0">
              <a:solidFill>
                <a:schemeClr val="bg1">
                  <a:lumMod val="95000"/>
                  <a:lumOff val="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prestig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36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7" baseType="lpstr">
      <vt:lpstr>文鼎中行書</vt:lpstr>
      <vt:lpstr>文鼎中廣告體</vt:lpstr>
      <vt:lpstr>文鼎俏黑體P</vt:lpstr>
      <vt:lpstr>文鼎超顏楷</vt:lpstr>
      <vt:lpstr>文鼎新潮ＰＯＰ體P</vt:lpstr>
      <vt:lpstr>文鼎疊圓體</vt:lpstr>
      <vt:lpstr>微軟正黑體</vt:lpstr>
      <vt:lpstr>新細明體</vt:lpstr>
      <vt:lpstr>標楷體</vt:lpstr>
      <vt:lpstr>Arial</vt:lpstr>
      <vt:lpstr>Calibri</vt:lpstr>
      <vt:lpstr>Century Gothic</vt:lpstr>
      <vt:lpstr>飛機雲</vt:lpstr>
      <vt:lpstr>腦噴血急轉彎</vt:lpstr>
      <vt:lpstr>綠豆不小心割傷手，變啥?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2021-11-23T04:00:22Z</dcterms:modified>
</cp:coreProperties>
</file>