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>
        <p:scale>
          <a:sx n="80" d="100"/>
          <a:sy n="80" d="100"/>
        </p:scale>
        <p:origin x="978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2581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622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1764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024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5010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724878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4323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0034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0059833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9021413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0696966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49183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14688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53245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8617998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7417289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929829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219222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587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649" r:id="rId17"/>
    <p:sldLayoutId id="2147483650" r:id="rId18"/>
    <p:sldLayoutId id="2147483651" r:id="rId19"/>
    <p:sldLayoutId id="2147483663" r:id="rId20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腦筋急</a:t>
            </a:r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轉好不</a:t>
            </a:r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好玩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043608" y="1988840"/>
            <a:ext cx="6085656" cy="3744416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/>
          <p:cNvSpPr/>
          <p:nvPr/>
        </p:nvSpPr>
        <p:spPr>
          <a:xfrm>
            <a:off x="3563888" y="4941168"/>
            <a:ext cx="1872208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nextslide"/>
              </a:rPr>
              <a:t>開</a:t>
            </a:r>
            <a:r>
              <a:rPr lang="zh-TW" altLang="en-US" sz="5400" dirty="0">
                <a:hlinkClick r:id="" action="ppaction://hlinkshowjump?jump=nextslide"/>
              </a:rPr>
              <a:t>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2195736" y="548680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/>
              <a:t>綠豆重高處掉下來會變甚麼</a:t>
            </a:r>
            <a:endParaRPr lang="zh-TW" altLang="en-US" sz="3200" dirty="0"/>
          </a:p>
        </p:txBody>
      </p:sp>
      <p:sp>
        <p:nvSpPr>
          <p:cNvPr id="8" name="圓角矩形 7"/>
          <p:cNvSpPr/>
          <p:nvPr/>
        </p:nvSpPr>
        <p:spPr>
          <a:xfrm>
            <a:off x="539552" y="4365104"/>
            <a:ext cx="2520280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hlinkClick r:id="" action="ppaction://hlinkshowjump?jump=nextslide"/>
              </a:rPr>
              <a:t>紅豆</a:t>
            </a:r>
            <a:endParaRPr lang="zh-TW" altLang="en-US" sz="7200" dirty="0"/>
          </a:p>
        </p:txBody>
      </p:sp>
      <p:sp>
        <p:nvSpPr>
          <p:cNvPr id="9" name="圓角矩形 8"/>
          <p:cNvSpPr/>
          <p:nvPr/>
        </p:nvSpPr>
        <p:spPr>
          <a:xfrm>
            <a:off x="3648303" y="4329100"/>
            <a:ext cx="2880320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hlinkClick r:id="" action="ppaction://hlinkshowjump?jump=nextslide"/>
              </a:rPr>
              <a:t>因五</a:t>
            </a:r>
            <a:endParaRPr lang="zh-TW" altLang="en-US" sz="7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782" y="1318767"/>
            <a:ext cx="2794000" cy="2209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圓角矩形 4"/>
          <p:cNvSpPr/>
          <p:nvPr/>
        </p:nvSpPr>
        <p:spPr>
          <a:xfrm>
            <a:off x="6732240" y="4509120"/>
            <a:ext cx="2411760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hlinkClick r:id="rId4" action="ppaction://hlinksldjump"/>
              </a:rPr>
              <a:t>發</a:t>
            </a:r>
            <a:r>
              <a:rPr lang="zh-TW" altLang="en-US" sz="7200" dirty="0">
                <a:hlinkClick r:id="rId4" action="ppaction://hlinksldjump"/>
              </a:rPr>
              <a:t>芽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1403648" y="4365104"/>
            <a:ext cx="5112568" cy="223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hlinkClick r:id="" action="ppaction://hlinkshowjump?jump=previousslide"/>
              </a:rPr>
              <a:t>你好爛</a:t>
            </a:r>
            <a:endParaRPr lang="zh-TW" altLang="en-US" sz="9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32" y="61725"/>
            <a:ext cx="3924300" cy="4330700"/>
          </a:xfrm>
          <a:prstGeom prst="rect">
            <a:avLst/>
          </a:prstGeom>
        </p:spPr>
      </p:pic>
      <p:sp>
        <p:nvSpPr>
          <p:cNvPr id="4" name="流程圖: 循序存取儲存裝置 3"/>
          <p:cNvSpPr/>
          <p:nvPr/>
        </p:nvSpPr>
        <p:spPr>
          <a:xfrm>
            <a:off x="395536" y="1196752"/>
            <a:ext cx="2736304" cy="2520280"/>
          </a:xfrm>
          <a:prstGeom prst="flowChartMagneticTap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/>
              <a:t>XD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1331640" y="2708920"/>
            <a:ext cx="7200800" cy="345638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>
                <a:hlinkClick r:id="" action="ppaction://hlinkshowjump?jump=endshow"/>
              </a:rPr>
              <a:t>ok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31</Words>
  <Application>Microsoft Office PowerPoint</Application>
  <PresentationFormat>如螢幕大小 (4:3)</PresentationFormat>
  <Paragraphs>14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清松手寫體2</vt:lpstr>
      <vt:lpstr>微軟正黑體</vt:lpstr>
      <vt:lpstr>新細明體</vt:lpstr>
      <vt:lpstr>標楷體</vt:lpstr>
      <vt:lpstr>Arial</vt:lpstr>
      <vt:lpstr>Calibri</vt:lpstr>
      <vt:lpstr>Century Gothic</vt:lpstr>
      <vt:lpstr>Wingdings 3</vt:lpstr>
      <vt:lpstr>絲縷</vt:lpstr>
      <vt:lpstr>腦筋急轉好不好玩</vt:lpstr>
      <vt:lpstr>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2021-11-23T04:00:24Z</dcterms:modified>
</cp:coreProperties>
</file>