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0000">
              <a:schemeClr val="accent1">
                <a:lumMod val="45000"/>
                <a:lumOff val="55000"/>
              </a:schemeClr>
            </a:gs>
            <a:gs pos="18360">
              <a:srgbClr val="FFFF00"/>
            </a:gs>
            <a:gs pos="60000">
              <a:srgbClr val="FF0000"/>
            </a:gs>
            <a:gs pos="100000">
              <a:schemeClr val="accent6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29172" y="1052736"/>
            <a:ext cx="6085656" cy="4896544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275856" y="4437112"/>
            <a:ext cx="2952328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開始</a:t>
            </a:r>
            <a:endParaRPr lang="zh-TW" altLang="en-US" sz="72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3" name="hammer.wav"/>
          </p:stSnd>
        </p:sndAc>
      </p:transition>
    </mc:Choice>
    <mc:Fallback>
      <p:transition spd="slow">
        <p:fade/>
        <p:sndAc>
          <p:stSnd>
            <p:snd r:embed="rId3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猜猜看我最喜歡哪個麥塊角色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505063" y="4509120"/>
            <a:ext cx="2664296" cy="201622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史帝夫</a:t>
            </a:r>
            <a:endParaRPr lang="zh-TW" altLang="en-US" sz="48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582647" y="4581128"/>
            <a:ext cx="2448272" cy="194421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苦力怕</a:t>
            </a:r>
            <a:endParaRPr lang="zh-TW" altLang="en-US" sz="4800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6467755" y="4581128"/>
            <a:ext cx="2448272" cy="194421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him</a:t>
            </a:r>
            <a:endParaRPr lang="zh-TW" altLang="en-US" sz="4800" dirty="0"/>
          </a:p>
        </p:txBody>
      </p:sp>
      <p:sp>
        <p:nvSpPr>
          <p:cNvPr id="11" name="圓角矩形 10"/>
          <p:cNvSpPr/>
          <p:nvPr/>
        </p:nvSpPr>
        <p:spPr>
          <a:xfrm>
            <a:off x="5796136" y="1377445"/>
            <a:ext cx="671619" cy="1793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幻翼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590" y="4607501"/>
            <a:ext cx="4181140" cy="2220799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3563888" y="188640"/>
            <a:ext cx="5184576" cy="381642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答錯囉在加油</a:t>
            </a:r>
            <a:endParaRPr lang="zh-TW" altLang="en-US" sz="4800" dirty="0"/>
          </a:p>
        </p:txBody>
      </p:sp>
      <p:sp>
        <p:nvSpPr>
          <p:cNvPr id="3" name="圓角矩形 2">
            <a:hlinkClick r:id="rId4" action="ppaction://hlinksldjump"/>
          </p:cNvPr>
          <p:cNvSpPr/>
          <p:nvPr/>
        </p:nvSpPr>
        <p:spPr>
          <a:xfrm>
            <a:off x="1115616" y="4725144"/>
            <a:ext cx="2880320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重新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bomb.wav"/>
          </p:stSnd>
        </p:sndAc>
      </p:transition>
    </mc:Choice>
    <mc:Fallback>
      <p:transition spd="slow">
        <p:circl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hlinkClick r:id="" action="ppaction://hlinkshowjump?jump=endshow"/>
          </p:cNvPr>
          <p:cNvSpPr/>
          <p:nvPr/>
        </p:nvSpPr>
        <p:spPr>
          <a:xfrm>
            <a:off x="1907704" y="3573016"/>
            <a:ext cx="5472608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/>
              <a:t>再見</a:t>
            </a:r>
            <a:endParaRPr lang="zh-TW" altLang="en-US" sz="72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0"/>
            <a:ext cx="3960440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35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文鼎古印體</vt:lpstr>
      <vt:lpstr>清松手寫體1</vt:lpstr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猜猜看我最喜歡哪個麥塊角色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2021-11-23T04:00:15Z</dcterms:modified>
</cp:coreProperties>
</file>