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60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11-23T11:34:01.207" idx="2">
    <p:pos x="5760" y="0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3000">
              <a:srgbClr val="00B050"/>
            </a:gs>
            <a:gs pos="78000">
              <a:srgbClr val="0070C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683568" y="0"/>
            <a:ext cx="7920880" cy="486916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5400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腦筋急轉彎</a:t>
            </a:r>
            <a:endParaRPr lang="zh-TW" altLang="en-US" sz="5400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419872" y="2636912"/>
            <a:ext cx="2304256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hlinkClick r:id="" action="ppaction://hlinkshowjump?jump=nextslide"/>
              </a:rPr>
              <a:t>開始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猜猜看我喜歡的哪</a:t>
            </a:r>
            <a:r>
              <a:rPr lang="zh-TW" altLang="en-US" b="1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個角色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6300192" y="4653136"/>
            <a:ext cx="1944216" cy="108012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nextslide"/>
              </a:rPr>
              <a:t>界福盒</a:t>
            </a:r>
            <a:endParaRPr lang="zh-TW" altLang="en-US" dirty="0"/>
          </a:p>
        </p:txBody>
      </p:sp>
      <p:sp>
        <p:nvSpPr>
          <p:cNvPr id="7" name="圓角矩形 6"/>
          <p:cNvSpPr/>
          <p:nvPr/>
        </p:nvSpPr>
        <p:spPr>
          <a:xfrm>
            <a:off x="3491880" y="4581128"/>
            <a:ext cx="1944216" cy="108012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lastslide"/>
              </a:rPr>
              <a:t>凋凌</a:t>
            </a:r>
            <a:r>
              <a:rPr lang="zh-TW" altLang="en-US" dirty="0" smtClean="0">
                <a:hlinkClick r:id="" action="ppaction://hlinkshowjump?jump=lastslide"/>
              </a:rPr>
              <a:t>風爆</a:t>
            </a:r>
            <a:endParaRPr lang="zh-TW" altLang="en-US" dirty="0"/>
          </a:p>
        </p:txBody>
      </p:sp>
      <p:sp>
        <p:nvSpPr>
          <p:cNvPr id="8" name="圓角矩形 7"/>
          <p:cNvSpPr/>
          <p:nvPr/>
        </p:nvSpPr>
        <p:spPr>
          <a:xfrm>
            <a:off x="6320943" y="3184554"/>
            <a:ext cx="1944216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nextslide"/>
              </a:rPr>
              <a:t>苦力怕</a:t>
            </a:r>
            <a:endParaRPr lang="zh-TW" altLang="en-US" dirty="0"/>
          </a:p>
        </p:txBody>
      </p:sp>
      <p:sp>
        <p:nvSpPr>
          <p:cNvPr id="9" name="圓角矩形 8"/>
          <p:cNvSpPr/>
          <p:nvPr/>
        </p:nvSpPr>
        <p:spPr>
          <a:xfrm>
            <a:off x="3582171" y="3189548"/>
            <a:ext cx="1944216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nextslide"/>
              </a:rPr>
              <a:t>凋零王</a:t>
            </a:r>
            <a:endParaRPr lang="zh-TW" altLang="en-US" dirty="0"/>
          </a:p>
        </p:txBody>
      </p:sp>
      <p:sp>
        <p:nvSpPr>
          <p:cNvPr id="10" name="圓角矩形 9"/>
          <p:cNvSpPr/>
          <p:nvPr/>
        </p:nvSpPr>
        <p:spPr>
          <a:xfrm>
            <a:off x="264346" y="3184554"/>
            <a:ext cx="1944216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previousslide"/>
              </a:rPr>
              <a:t>終界龍</a:t>
            </a:r>
            <a:endParaRPr lang="zh-TW" altLang="en-US" dirty="0"/>
          </a:p>
        </p:txBody>
      </p:sp>
      <p:sp>
        <p:nvSpPr>
          <p:cNvPr id="11" name="圓角矩形 10"/>
          <p:cNvSpPr/>
          <p:nvPr/>
        </p:nvSpPr>
        <p:spPr>
          <a:xfrm>
            <a:off x="323528" y="4581128"/>
            <a:ext cx="1944216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nextslide"/>
              </a:rPr>
              <a:t>蜘蛛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0" y="0"/>
            <a:ext cx="2794000" cy="2209800"/>
          </a:xfrm>
          <a:prstGeom prst="rect">
            <a:avLst/>
          </a:prstGeom>
        </p:spPr>
      </p:pic>
      <p:sp>
        <p:nvSpPr>
          <p:cNvPr id="4" name="矩形圖說文字 3"/>
          <p:cNvSpPr/>
          <p:nvPr/>
        </p:nvSpPr>
        <p:spPr>
          <a:xfrm>
            <a:off x="1436789" y="0"/>
            <a:ext cx="4932040" cy="285293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hlinkClick r:id="" action="ppaction://hlinkshowjump?jump=firstslide"/>
              </a:rPr>
              <a:t>廢物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0" y="0"/>
            <a:ext cx="2794000" cy="2209800"/>
          </a:xfrm>
          <a:prstGeom prst="rect">
            <a:avLst/>
          </a:prstGeom>
        </p:spPr>
      </p:pic>
      <p:sp>
        <p:nvSpPr>
          <p:cNvPr id="4" name="矩形圖說文字 3"/>
          <p:cNvSpPr/>
          <p:nvPr/>
        </p:nvSpPr>
        <p:spPr>
          <a:xfrm>
            <a:off x="2051720" y="2882"/>
            <a:ext cx="4298280" cy="263403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hlinkClick r:id="" action="ppaction://hlinkshowjump?jump=endshow"/>
              </a:rPr>
              <a:t>牛逼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31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文鼎疊圓體</vt:lpstr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猜猜看我喜歡的哪個角色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2021-11-23T03:54:23Z</dcterms:modified>
</cp:coreProperties>
</file>