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9E5E5"/>
    <a:srgbClr val="FFFF66"/>
    <a:srgbClr val="0066FF"/>
    <a:srgbClr val="FF3399"/>
    <a:srgbClr val="B72F8C"/>
    <a:srgbClr val="003300"/>
    <a:srgbClr val="C03F91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926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0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jpe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0066FF"/>
            </a:gs>
            <a:gs pos="70000">
              <a:srgbClr val="FFFF00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ln>
            <a:solidFill>
              <a:srgbClr val="003300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猜猜看</a:t>
            </a:r>
            <a:endParaRPr lang="zh-TW" altLang="en-US" b="1" cap="none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347864" y="3933056"/>
            <a:ext cx="1944216" cy="9144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B72F8C"/>
                </a:solidFill>
              </a:rPr>
              <a:t> </a:t>
            </a:r>
            <a:r>
              <a:rPr lang="zh-TW" altLang="en-US" sz="5400" dirty="0" smtClean="0">
                <a:solidFill>
                  <a:srgbClr val="B72F8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5400" dirty="0">
              <a:solidFill>
                <a:srgbClr val="B72F8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FF3399"/>
            </a:gs>
            <a:gs pos="78000">
              <a:srgbClr val="0066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請問我最喜歡的偶像是誰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483768" y="3645024"/>
            <a:ext cx="1656184" cy="986408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</a:t>
            </a:r>
            <a:r>
              <a:rPr lang="zh-TW" altLang="en-US" dirty="0" smtClean="0"/>
              <a:t>羅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95536" y="3645024"/>
            <a:ext cx="1656184" cy="986408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梅西</a:t>
            </a:r>
            <a:endParaRPr lang="zh-TW" altLang="en-US" dirty="0"/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4644008" y="3645024"/>
            <a:ext cx="1656184" cy="986408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內馬</a:t>
            </a:r>
            <a:r>
              <a:rPr lang="zh-TW" altLang="en-US" dirty="0"/>
              <a:t>爾</a:t>
            </a:r>
          </a:p>
        </p:txBody>
      </p:sp>
      <p:sp>
        <p:nvSpPr>
          <p:cNvPr id="11" name="圓角矩形 10">
            <a:hlinkClick r:id="rId3" action="ppaction://hlinksldjump"/>
          </p:cNvPr>
          <p:cNvSpPr/>
          <p:nvPr/>
        </p:nvSpPr>
        <p:spPr>
          <a:xfrm>
            <a:off x="6767112" y="3645024"/>
            <a:ext cx="1656184" cy="986408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以上皆</a:t>
            </a:r>
            <a:r>
              <a:rPr lang="zh-TW" altLang="en-US" dirty="0"/>
              <a:t>是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FFFF66"/>
            </a:gs>
            <a:gs pos="60000">
              <a:srgbClr val="59E5E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4" action="ppaction://hlinksldjump"/>
          </p:cNvPr>
          <p:cNvSpPr/>
          <p:nvPr/>
        </p:nvSpPr>
        <p:spPr>
          <a:xfrm>
            <a:off x="2843808" y="4437112"/>
            <a:ext cx="2520280" cy="1224136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</a:t>
            </a:r>
            <a:endParaRPr lang="zh-TW" altLang="en-US" sz="5400" dirty="0">
              <a:solidFill>
                <a:schemeClr val="accent4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20688"/>
            <a:ext cx="2736304" cy="3019675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1619672" y="650566"/>
            <a:ext cx="3096344" cy="2130361"/>
          </a:xfrm>
          <a:prstGeom prst="wedgeEllipseCallout">
            <a:avLst>
              <a:gd name="adj1" fmla="val 60526"/>
              <a:gd name="adj2" fmla="val 44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笨</a:t>
            </a:r>
            <a:r>
              <a:rPr lang="zh-TW" altLang="en-US" sz="4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蛋</a:t>
            </a:r>
            <a:r>
              <a:rPr lang="zh-TW" altLang="en-US" sz="48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48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3" name="explode.wav"/>
          </p:stSnd>
        </p:sndAc>
      </p:transition>
    </mc:Choice>
    <mc:Fallback>
      <p:transition spd="slow" advClick="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FFFF00"/>
            </a:gs>
            <a:gs pos="78000">
              <a:srgbClr val="0066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275856" y="4365104"/>
            <a:ext cx="2016224" cy="108012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68760"/>
            <a:ext cx="2794000" cy="220980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259632" y="980728"/>
            <a:ext cx="2664296" cy="2160240"/>
          </a:xfrm>
          <a:prstGeom prst="cloudCallout">
            <a:avLst>
              <a:gd name="adj1" fmla="val 71728"/>
              <a:gd name="adj2" fmla="val 41336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59E5E5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還不錯</a:t>
            </a:r>
            <a:endParaRPr lang="zh-TW" altLang="en-US" sz="4000" dirty="0">
              <a:solidFill>
                <a:srgbClr val="59E5E5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applause.wav"/>
          </p:stSnd>
        </p:sndAc>
      </p:transition>
    </mc:Choice>
    <mc:Fallback>
      <p:transition spd="slow" advClick="0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如螢幕大小 (4:3)</PresentationFormat>
  <Paragraphs>14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微軟正黑體</vt:lpstr>
      <vt:lpstr>新細明體</vt:lpstr>
      <vt:lpstr>標楷體</vt:lpstr>
      <vt:lpstr>Arial</vt:lpstr>
      <vt:lpstr>Calibri</vt:lpstr>
      <vt:lpstr>訓練</vt:lpstr>
      <vt:lpstr>猜猜看</vt:lpstr>
      <vt:lpstr>請問我最喜歡的偶像是誰？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2021-11-23T03:46:31Z</dcterms:modified>
</cp:coreProperties>
</file>