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0DA34"/>
    <a:srgbClr val="9900CC"/>
    <a:srgbClr val="0000FF"/>
    <a:srgbClr val="69A6FF"/>
    <a:srgbClr val="0066FF"/>
    <a:srgbClr val="FF6600"/>
    <a:srgbClr val="FFFF66"/>
    <a:srgbClr val="C03F91"/>
    <a:srgbClr val="B72F8C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20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1000">
              <a:srgbClr val="69A6FF"/>
            </a:gs>
            <a:gs pos="57000">
              <a:srgbClr val="00B050"/>
            </a:gs>
            <a:gs pos="42000">
              <a:srgbClr val="FFFF00"/>
            </a:gs>
            <a:gs pos="26000">
              <a:srgbClr val="FF6600"/>
            </a:gs>
            <a:gs pos="13000">
              <a:srgbClr val="FF0000"/>
            </a:gs>
            <a:gs pos="83000">
              <a:srgbClr val="0000FF"/>
            </a:gs>
            <a:gs pos="100000">
              <a:srgbClr val="9900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8000" b="1" cap="none" dirty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猜猜看</a:t>
            </a:r>
            <a:r>
              <a:rPr lang="zh-TW" altLang="en-US" b="1" cap="none" dirty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b="1" cap="none" dirty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cap="none" dirty="0">
              <a:solidFill>
                <a:srgbClr val="C03F9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700808"/>
            <a:ext cx="6085656" cy="72008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4" name="流程圖: 結束點 3">
            <a:hlinkClick r:id="" action="ppaction://hlinkshowjump?jump=nextslide"/>
          </p:cNvPr>
          <p:cNvSpPr/>
          <p:nvPr/>
        </p:nvSpPr>
        <p:spPr>
          <a:xfrm>
            <a:off x="3383868" y="4437112"/>
            <a:ext cx="2376264" cy="1224136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en-US" altLang="zh-TW" sz="48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zh-TW" altLang="en-US" b="1" dirty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看我最喜歡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的肉</a:t>
            </a:r>
            <a:r>
              <a:rPr lang="zh-TW" altLang="en-US" b="1" dirty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b="1" dirty="0">
                <a:solidFill>
                  <a:srgbClr val="C03F9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流程圖: 結束點 8">
            <a:hlinkClick r:id="rId3" action="ppaction://hlinksldjump"/>
          </p:cNvPr>
          <p:cNvSpPr/>
          <p:nvPr/>
        </p:nvSpPr>
        <p:spPr>
          <a:xfrm>
            <a:off x="3428848" y="4579315"/>
            <a:ext cx="2376264" cy="1224136"/>
          </a:xfrm>
          <a:prstGeom prst="flowChartTerminator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雞肉</a:t>
            </a:r>
            <a:endParaRPr lang="en-US" altLang="zh-TW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0" name="流程圖: 結束點 9">
            <a:hlinkClick r:id="rId3" action="ppaction://hlinksldjump"/>
          </p:cNvPr>
          <p:cNvSpPr/>
          <p:nvPr/>
        </p:nvSpPr>
        <p:spPr>
          <a:xfrm>
            <a:off x="6240488" y="4582794"/>
            <a:ext cx="2376264" cy="1224136"/>
          </a:xfrm>
          <a:prstGeom prst="flowChartTerminator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羊肉</a:t>
            </a:r>
            <a:endParaRPr lang="en-US" altLang="zh-TW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1" name="流程圖: 結束點 10">
            <a:hlinkClick r:id="" action="ppaction://hlinkshowjump?jump=lastslide"/>
          </p:cNvPr>
          <p:cNvSpPr/>
          <p:nvPr/>
        </p:nvSpPr>
        <p:spPr>
          <a:xfrm flipH="1" flipV="1">
            <a:off x="9036496" y="0"/>
            <a:ext cx="107504" cy="116632"/>
          </a:xfrm>
          <a:prstGeom prst="flowChartTerminator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牛肉</a:t>
            </a:r>
            <a:endParaRPr lang="en-US" altLang="zh-TW" sz="10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流程圖: 結束點 5">
            <a:hlinkClick r:id="" action="ppaction://hlinkshowjump?jump=nextslide"/>
          </p:cNvPr>
          <p:cNvSpPr/>
          <p:nvPr/>
        </p:nvSpPr>
        <p:spPr>
          <a:xfrm>
            <a:off x="621789" y="4616807"/>
            <a:ext cx="2376264" cy="1224136"/>
          </a:xfrm>
          <a:prstGeom prst="flowChartTerminator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豬肉</a:t>
            </a:r>
            <a:endParaRPr lang="en-US" altLang="zh-TW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圖: 結束點 2">
            <a:hlinkClick r:id="" action="ppaction://hlinkshowjump?jump=previousslide"/>
          </p:cNvPr>
          <p:cNvSpPr/>
          <p:nvPr/>
        </p:nvSpPr>
        <p:spPr>
          <a:xfrm>
            <a:off x="3383868" y="4437112"/>
            <a:ext cx="2376264" cy="1224136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en-US" altLang="zh-TW" sz="48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4915" y="1196752"/>
            <a:ext cx="2698953" cy="2520280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4139952" y="650567"/>
            <a:ext cx="3456384" cy="2304256"/>
          </a:xfrm>
          <a:prstGeom prst="wedgeEllipseCallout">
            <a:avLst>
              <a:gd name="adj1" fmla="val -59314"/>
              <a:gd name="adj2" fmla="val 62500"/>
            </a:avLst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0DA34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答錯了</a:t>
            </a:r>
            <a:endParaRPr lang="zh-TW" altLang="en-US" sz="5400" dirty="0">
              <a:solidFill>
                <a:srgbClr val="F0DA34"/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圖: 結束點 2">
            <a:hlinkClick r:id="" action="ppaction://hlinkshowjump?jump=endshow"/>
          </p:cNvPr>
          <p:cNvSpPr/>
          <p:nvPr/>
        </p:nvSpPr>
        <p:spPr>
          <a:xfrm>
            <a:off x="3383868" y="4437112"/>
            <a:ext cx="2376264" cy="1224136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離開</a:t>
            </a:r>
            <a:endParaRPr lang="en-US" altLang="zh-TW" sz="48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1052736"/>
            <a:ext cx="3629202" cy="3024336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827584" y="692696"/>
            <a:ext cx="3456384" cy="2736304"/>
          </a:xfrm>
          <a:prstGeom prst="cloudCallout">
            <a:avLst>
              <a:gd name="adj1" fmla="val 68153"/>
              <a:gd name="adj2" fmla="val 25032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你真</a:t>
            </a:r>
            <a:r>
              <a:rPr lang="zh-TW" altLang="en-US" sz="4400" dirty="0" smtClean="0"/>
              <a:t>棒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34</Words>
  <Application>Microsoft Office PowerPoint</Application>
  <PresentationFormat>如螢幕大小 (4:3)</PresentationFormat>
  <Paragraphs>14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文鼎甜妞體P</vt:lpstr>
      <vt:lpstr>文鼎新特黑</vt:lpstr>
      <vt:lpstr>微軟正黑體</vt:lpstr>
      <vt:lpstr>新細明體</vt:lpstr>
      <vt:lpstr>標楷體</vt:lpstr>
      <vt:lpstr>Arial</vt:lpstr>
      <vt:lpstr>Calibri</vt:lpstr>
      <vt:lpstr>訓練</vt:lpstr>
      <vt:lpstr>猜猜看 </vt:lpstr>
      <vt:lpstr>猜猜看我最喜歡的肉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2021-11-23T04:01:04Z</dcterms:modified>
</cp:coreProperties>
</file>