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69A6FF"/>
    <a:srgbClr val="C03F91"/>
    <a:srgbClr val="B72F8C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46000">
              <a:srgbClr val="FFFF66"/>
            </a:gs>
            <a:gs pos="7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0" y="332656"/>
            <a:ext cx="8964488" cy="936103"/>
          </a:xfr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3599892" y="4077072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我最喜歡的動物是什麼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606044" y="4204173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老虎</a:t>
            </a:r>
            <a:endParaRPr lang="zh-TW" altLang="en-US" sz="6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672536" y="4221832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黑</a:t>
            </a:r>
            <a:r>
              <a:rPr lang="zh-TW" altLang="en-US" sz="6000" dirty="0"/>
              <a:t>豹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39552" y="4221832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獅</a:t>
            </a:r>
            <a:r>
              <a:rPr lang="zh-TW" altLang="en-US" sz="6000" dirty="0"/>
              <a:t>子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 flipH="1" flipV="1">
            <a:off x="6300192" y="6165305"/>
            <a:ext cx="2843808" cy="409052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/>
              <a:t> </a:t>
            </a:r>
            <a:endParaRPr lang="zh-TW" altLang="en-US" sz="8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510136" y="4077072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答錯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88640"/>
            <a:ext cx="3387711" cy="3598502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1835696" y="404664"/>
            <a:ext cx="3024336" cy="2232248"/>
          </a:xfrm>
          <a:prstGeom prst="wedgeEllipseCallout">
            <a:avLst>
              <a:gd name="adj1" fmla="val 67281"/>
              <a:gd name="adj2" fmla="val 39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510136" y="4077072"/>
            <a:ext cx="1944216" cy="1224136"/>
          </a:xfrm>
          <a:prstGeom prst="roundRect">
            <a:avLst/>
          </a:prstGeom>
          <a:solidFill>
            <a:srgbClr val="69A6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</a:t>
            </a:r>
            <a:endParaRPr lang="zh-TW" altLang="en-US" sz="6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0"/>
            <a:ext cx="3779912" cy="360926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309308" y="1991"/>
            <a:ext cx="3024336" cy="2232248"/>
          </a:xfrm>
          <a:prstGeom prst="wedgeEllipseCallout">
            <a:avLst>
              <a:gd name="adj1" fmla="val 67281"/>
              <a:gd name="adj2" fmla="val 39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很強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30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大家來猜猜看</vt:lpstr>
      <vt:lpstr>我最喜歡的動物是什麼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2021-11-23T04:00:28Z</dcterms:modified>
</cp:coreProperties>
</file>